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93" r:id="rId3"/>
    <p:sldId id="292" r:id="rId4"/>
    <p:sldId id="294" r:id="rId5"/>
    <p:sldId id="295" r:id="rId6"/>
    <p:sldId id="296" r:id="rId7"/>
    <p:sldId id="302" r:id="rId8"/>
    <p:sldId id="282" r:id="rId9"/>
    <p:sldId id="283" r:id="rId10"/>
    <p:sldId id="284" r:id="rId11"/>
    <p:sldId id="290" r:id="rId12"/>
    <p:sldId id="297" r:id="rId13"/>
    <p:sldId id="298" r:id="rId14"/>
    <p:sldId id="299" r:id="rId15"/>
    <p:sldId id="272" r:id="rId16"/>
    <p:sldId id="270" r:id="rId17"/>
    <p:sldId id="291" r:id="rId18"/>
    <p:sldId id="300" r:id="rId19"/>
    <p:sldId id="301" r:id="rId20"/>
    <p:sldId id="287" r:id="rId2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4F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247DD3E-0AD7-4233-9A94-075DE229D5BD}" v="115" dt="2025-08-25T20:43:47.1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88" autoAdjust="0"/>
    <p:restoredTop sz="94660"/>
  </p:normalViewPr>
  <p:slideViewPr>
    <p:cSldViewPr snapToGrid="0">
      <p:cViewPr varScale="1">
        <p:scale>
          <a:sx n="94" d="100"/>
          <a:sy n="94" d="100"/>
        </p:scale>
        <p:origin x="108" y="5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ptiste LEROY" userId="990a423c-7c74-4a2f-8f61-72a2f623c416" providerId="ADAL" clId="{F247DD3E-0AD7-4233-9A94-075DE229D5BD}"/>
    <pc:docChg chg="undo custSel addSld delSld modSld sldOrd">
      <pc:chgData name="Baptiste LEROY" userId="990a423c-7c74-4a2f-8f61-72a2f623c416" providerId="ADAL" clId="{F247DD3E-0AD7-4233-9A94-075DE229D5BD}" dt="2025-08-25T20:44:36.781" v="1712" actId="20577"/>
      <pc:docMkLst>
        <pc:docMk/>
      </pc:docMkLst>
      <pc:sldChg chg="modSp mod">
        <pc:chgData name="Baptiste LEROY" userId="990a423c-7c74-4a2f-8f61-72a2f623c416" providerId="ADAL" clId="{F247DD3E-0AD7-4233-9A94-075DE229D5BD}" dt="2025-08-22T14:07:06.116" v="271" actId="790"/>
        <pc:sldMkLst>
          <pc:docMk/>
          <pc:sldMk cId="1142347277" sldId="256"/>
        </pc:sldMkLst>
        <pc:spChg chg="mod">
          <ac:chgData name="Baptiste LEROY" userId="990a423c-7c74-4a2f-8f61-72a2f623c416" providerId="ADAL" clId="{F247DD3E-0AD7-4233-9A94-075DE229D5BD}" dt="2025-08-22T14:07:06.116" v="271" actId="790"/>
          <ac:spMkLst>
            <pc:docMk/>
            <pc:sldMk cId="1142347277" sldId="256"/>
            <ac:spMk id="2" creationId="{E19BD0EF-1164-4598-B8C2-709801C8E11D}"/>
          </ac:spMkLst>
        </pc:spChg>
        <pc:spChg chg="mod">
          <ac:chgData name="Baptiste LEROY" userId="990a423c-7c74-4a2f-8f61-72a2f623c416" providerId="ADAL" clId="{F247DD3E-0AD7-4233-9A94-075DE229D5BD}" dt="2025-08-22T14:07:06.116" v="271" actId="790"/>
          <ac:spMkLst>
            <pc:docMk/>
            <pc:sldMk cId="1142347277" sldId="256"/>
            <ac:spMk id="3" creationId="{491492B3-65E0-E0C4-3124-468F7AB001EB}"/>
          </ac:spMkLst>
        </pc:spChg>
        <pc:spChg chg="mod">
          <ac:chgData name="Baptiste LEROY" userId="990a423c-7c74-4a2f-8f61-72a2f623c416" providerId="ADAL" clId="{F247DD3E-0AD7-4233-9A94-075DE229D5BD}" dt="2025-08-22T14:07:06.116" v="271" actId="790"/>
          <ac:spMkLst>
            <pc:docMk/>
            <pc:sldMk cId="1142347277" sldId="256"/>
            <ac:spMk id="5" creationId="{D87C34B2-0DBC-46E8-66B1-CD260A1C7D3F}"/>
          </ac:spMkLst>
        </pc:spChg>
      </pc:sldChg>
      <pc:sldChg chg="del">
        <pc:chgData name="Baptiste LEROY" userId="990a423c-7c74-4a2f-8f61-72a2f623c416" providerId="ADAL" clId="{F247DD3E-0AD7-4233-9A94-075DE229D5BD}" dt="2025-08-22T13:21:37.794" v="85" actId="47"/>
        <pc:sldMkLst>
          <pc:docMk/>
          <pc:sldMk cId="3951585587" sldId="257"/>
        </pc:sldMkLst>
      </pc:sldChg>
      <pc:sldChg chg="del">
        <pc:chgData name="Baptiste LEROY" userId="990a423c-7c74-4a2f-8f61-72a2f623c416" providerId="ADAL" clId="{F247DD3E-0AD7-4233-9A94-075DE229D5BD}" dt="2025-08-22T13:21:38.003" v="86" actId="47"/>
        <pc:sldMkLst>
          <pc:docMk/>
          <pc:sldMk cId="3771564524" sldId="258"/>
        </pc:sldMkLst>
      </pc:sldChg>
      <pc:sldChg chg="del">
        <pc:chgData name="Baptiste LEROY" userId="990a423c-7c74-4a2f-8f61-72a2f623c416" providerId="ADAL" clId="{F247DD3E-0AD7-4233-9A94-075DE229D5BD}" dt="2025-08-22T13:21:38.234" v="87" actId="47"/>
        <pc:sldMkLst>
          <pc:docMk/>
          <pc:sldMk cId="2852021188" sldId="259"/>
        </pc:sldMkLst>
      </pc:sldChg>
      <pc:sldChg chg="del">
        <pc:chgData name="Baptiste LEROY" userId="990a423c-7c74-4a2f-8f61-72a2f623c416" providerId="ADAL" clId="{F247DD3E-0AD7-4233-9A94-075DE229D5BD}" dt="2025-08-22T13:21:38.835" v="88" actId="47"/>
        <pc:sldMkLst>
          <pc:docMk/>
          <pc:sldMk cId="360105063" sldId="260"/>
        </pc:sldMkLst>
      </pc:sldChg>
      <pc:sldChg chg="del">
        <pc:chgData name="Baptiste LEROY" userId="990a423c-7c74-4a2f-8f61-72a2f623c416" providerId="ADAL" clId="{F247DD3E-0AD7-4233-9A94-075DE229D5BD}" dt="2025-08-22T13:21:39.914" v="92" actId="47"/>
        <pc:sldMkLst>
          <pc:docMk/>
          <pc:sldMk cId="4011321311" sldId="261"/>
        </pc:sldMkLst>
      </pc:sldChg>
      <pc:sldChg chg="del">
        <pc:chgData name="Baptiste LEROY" userId="990a423c-7c74-4a2f-8f61-72a2f623c416" providerId="ADAL" clId="{F247DD3E-0AD7-4233-9A94-075DE229D5BD}" dt="2025-08-22T13:22:58.018" v="101" actId="47"/>
        <pc:sldMkLst>
          <pc:docMk/>
          <pc:sldMk cId="3593347482" sldId="262"/>
        </pc:sldMkLst>
      </pc:sldChg>
      <pc:sldChg chg="del">
        <pc:chgData name="Baptiste LEROY" userId="990a423c-7c74-4a2f-8f61-72a2f623c416" providerId="ADAL" clId="{F247DD3E-0AD7-4233-9A94-075DE229D5BD}" dt="2025-08-22T13:21:38.866" v="89" actId="47"/>
        <pc:sldMkLst>
          <pc:docMk/>
          <pc:sldMk cId="289627429" sldId="263"/>
        </pc:sldMkLst>
      </pc:sldChg>
      <pc:sldChg chg="del">
        <pc:chgData name="Baptiste LEROY" userId="990a423c-7c74-4a2f-8f61-72a2f623c416" providerId="ADAL" clId="{F247DD3E-0AD7-4233-9A94-075DE229D5BD}" dt="2025-08-22T13:23:03.279" v="103" actId="47"/>
        <pc:sldMkLst>
          <pc:docMk/>
          <pc:sldMk cId="1233905082" sldId="264"/>
        </pc:sldMkLst>
      </pc:sldChg>
      <pc:sldChg chg="del">
        <pc:chgData name="Baptiste LEROY" userId="990a423c-7c74-4a2f-8f61-72a2f623c416" providerId="ADAL" clId="{F247DD3E-0AD7-4233-9A94-075DE229D5BD}" dt="2025-08-22T13:21:40.357" v="93" actId="47"/>
        <pc:sldMkLst>
          <pc:docMk/>
          <pc:sldMk cId="86462110" sldId="265"/>
        </pc:sldMkLst>
      </pc:sldChg>
      <pc:sldChg chg="del">
        <pc:chgData name="Baptiste LEROY" userId="990a423c-7c74-4a2f-8f61-72a2f623c416" providerId="ADAL" clId="{F247DD3E-0AD7-4233-9A94-075DE229D5BD}" dt="2025-08-22T13:23:05.327" v="104" actId="47"/>
        <pc:sldMkLst>
          <pc:docMk/>
          <pc:sldMk cId="2798163534" sldId="266"/>
        </pc:sldMkLst>
      </pc:sldChg>
      <pc:sldChg chg="del">
        <pc:chgData name="Baptiste LEROY" userId="990a423c-7c74-4a2f-8f61-72a2f623c416" providerId="ADAL" clId="{F247DD3E-0AD7-4233-9A94-075DE229D5BD}" dt="2025-08-22T13:23:07.405" v="105" actId="47"/>
        <pc:sldMkLst>
          <pc:docMk/>
          <pc:sldMk cId="1225421030" sldId="267"/>
        </pc:sldMkLst>
      </pc:sldChg>
      <pc:sldChg chg="del">
        <pc:chgData name="Baptiste LEROY" userId="990a423c-7c74-4a2f-8f61-72a2f623c416" providerId="ADAL" clId="{F247DD3E-0AD7-4233-9A94-075DE229D5BD}" dt="2025-08-22T13:23:00.567" v="102" actId="47"/>
        <pc:sldMkLst>
          <pc:docMk/>
          <pc:sldMk cId="1266264402" sldId="268"/>
        </pc:sldMkLst>
      </pc:sldChg>
      <pc:sldChg chg="addSp delSp modSp del mod delAnim modAnim">
        <pc:chgData name="Baptiste LEROY" userId="990a423c-7c74-4a2f-8f61-72a2f623c416" providerId="ADAL" clId="{F247DD3E-0AD7-4233-9A94-075DE229D5BD}" dt="2025-08-25T20:29:59.536" v="1635" actId="47"/>
        <pc:sldMkLst>
          <pc:docMk/>
          <pc:sldMk cId="183437614" sldId="269"/>
        </pc:sldMkLst>
        <pc:spChg chg="add mod">
          <ac:chgData name="Baptiste LEROY" userId="990a423c-7c74-4a2f-8f61-72a2f623c416" providerId="ADAL" clId="{F247DD3E-0AD7-4233-9A94-075DE229D5BD}" dt="2025-08-25T20:29:47.084" v="1632" actId="14100"/>
          <ac:spMkLst>
            <pc:docMk/>
            <pc:sldMk cId="183437614" sldId="269"/>
            <ac:spMk id="40" creationId="{FB696458-A9BB-F869-8CCE-7502A431C137}"/>
          </ac:spMkLst>
        </pc:spChg>
        <pc:spChg chg="add del mod">
          <ac:chgData name="Baptiste LEROY" userId="990a423c-7c74-4a2f-8f61-72a2f623c416" providerId="ADAL" clId="{F247DD3E-0AD7-4233-9A94-075DE229D5BD}" dt="2025-08-25T20:29:56.212" v="1634" actId="478"/>
          <ac:spMkLst>
            <pc:docMk/>
            <pc:sldMk cId="183437614" sldId="269"/>
            <ac:spMk id="91" creationId="{6FF2B628-A4C0-FC01-0D1B-B26274D59743}"/>
          </ac:spMkLst>
        </pc:spChg>
      </pc:sldChg>
      <pc:sldChg chg="addSp delSp modSp mod modAnim">
        <pc:chgData name="Baptiste LEROY" userId="990a423c-7c74-4a2f-8f61-72a2f623c416" providerId="ADAL" clId="{F247DD3E-0AD7-4233-9A94-075DE229D5BD}" dt="2025-08-22T15:36:05.047" v="1040"/>
        <pc:sldMkLst>
          <pc:docMk/>
          <pc:sldMk cId="2947341611" sldId="270"/>
        </pc:sldMkLst>
        <pc:spChg chg="mod">
          <ac:chgData name="Baptiste LEROY" userId="990a423c-7c74-4a2f-8f61-72a2f623c416" providerId="ADAL" clId="{F247DD3E-0AD7-4233-9A94-075DE229D5BD}" dt="2025-08-22T15:02:58.834" v="796" actId="20577"/>
          <ac:spMkLst>
            <pc:docMk/>
            <pc:sldMk cId="2947341611" sldId="270"/>
            <ac:spMk id="2" creationId="{26069AD6-3EAC-6709-6A49-2F9B5D21593E}"/>
          </ac:spMkLst>
        </pc:spChg>
        <pc:spChg chg="mod">
          <ac:chgData name="Baptiste LEROY" userId="990a423c-7c74-4a2f-8f61-72a2f623c416" providerId="ADAL" clId="{F247DD3E-0AD7-4233-9A94-075DE229D5BD}" dt="2025-08-22T14:07:06.116" v="271" actId="790"/>
          <ac:spMkLst>
            <pc:docMk/>
            <pc:sldMk cId="2947341611" sldId="270"/>
            <ac:spMk id="3" creationId="{8D5881EB-0335-0200-59FF-A7AEE8AABA3D}"/>
          </ac:spMkLst>
        </pc:spChg>
        <pc:spChg chg="add mod">
          <ac:chgData name="Baptiste LEROY" userId="990a423c-7c74-4a2f-8f61-72a2f623c416" providerId="ADAL" clId="{F247DD3E-0AD7-4233-9A94-075DE229D5BD}" dt="2025-08-22T15:20:48.943" v="819"/>
          <ac:spMkLst>
            <pc:docMk/>
            <pc:sldMk cId="2947341611" sldId="270"/>
            <ac:spMk id="4" creationId="{9CB59247-B44E-4C05-0448-A310A94C7AF5}"/>
          </ac:spMkLst>
        </pc:spChg>
        <pc:spChg chg="mod">
          <ac:chgData name="Baptiste LEROY" userId="990a423c-7c74-4a2f-8f61-72a2f623c416" providerId="ADAL" clId="{F247DD3E-0AD7-4233-9A94-075DE229D5BD}" dt="2025-08-22T15:20:26.929" v="818" actId="6549"/>
          <ac:spMkLst>
            <pc:docMk/>
            <pc:sldMk cId="2947341611" sldId="270"/>
            <ac:spMk id="12" creationId="{3C6C53FB-89D0-AA89-D9B3-7C02DFE93802}"/>
          </ac:spMkLst>
        </pc:spChg>
        <pc:picChg chg="add mod">
          <ac:chgData name="Baptiste LEROY" userId="990a423c-7c74-4a2f-8f61-72a2f623c416" providerId="ADAL" clId="{F247DD3E-0AD7-4233-9A94-075DE229D5BD}" dt="2025-08-22T15:20:48.943" v="819"/>
          <ac:picMkLst>
            <pc:docMk/>
            <pc:sldMk cId="2947341611" sldId="270"/>
            <ac:picMk id="5" creationId="{7A6D0660-4526-E0E6-8A4E-437347DD0179}"/>
          </ac:picMkLst>
        </pc:picChg>
        <pc:picChg chg="add mod">
          <ac:chgData name="Baptiste LEROY" userId="990a423c-7c74-4a2f-8f61-72a2f623c416" providerId="ADAL" clId="{F247DD3E-0AD7-4233-9A94-075DE229D5BD}" dt="2025-08-22T15:36:05.047" v="1040"/>
          <ac:picMkLst>
            <pc:docMk/>
            <pc:sldMk cId="2947341611" sldId="270"/>
            <ac:picMk id="6" creationId="{59F4C88F-FBF8-2F8D-9986-88CBE0A0D47A}"/>
          </ac:picMkLst>
        </pc:picChg>
      </pc:sldChg>
      <pc:sldChg chg="delSp modSp del mod">
        <pc:chgData name="Baptiste LEROY" userId="990a423c-7c74-4a2f-8f61-72a2f623c416" providerId="ADAL" clId="{F247DD3E-0AD7-4233-9A94-075DE229D5BD}" dt="2025-08-22T14:55:16.971" v="708" actId="47"/>
        <pc:sldMkLst>
          <pc:docMk/>
          <pc:sldMk cId="2476486730" sldId="271"/>
        </pc:sldMkLst>
      </pc:sldChg>
      <pc:sldChg chg="addSp delSp modSp mod">
        <pc:chgData name="Baptiste LEROY" userId="990a423c-7c74-4a2f-8f61-72a2f623c416" providerId="ADAL" clId="{F247DD3E-0AD7-4233-9A94-075DE229D5BD}" dt="2025-08-25T20:44:36.781" v="1712" actId="20577"/>
        <pc:sldMkLst>
          <pc:docMk/>
          <pc:sldMk cId="3550843146" sldId="272"/>
        </pc:sldMkLst>
        <pc:spChg chg="mod">
          <ac:chgData name="Baptiste LEROY" userId="990a423c-7c74-4a2f-8f61-72a2f623c416" providerId="ADAL" clId="{F247DD3E-0AD7-4233-9A94-075DE229D5BD}" dt="2025-08-25T20:44:36.781" v="1712" actId="20577"/>
          <ac:spMkLst>
            <pc:docMk/>
            <pc:sldMk cId="3550843146" sldId="272"/>
            <ac:spMk id="2" creationId="{26069AD6-3EAC-6709-6A49-2F9B5D21593E}"/>
          </ac:spMkLst>
        </pc:spChg>
        <pc:spChg chg="mod">
          <ac:chgData name="Baptiste LEROY" userId="990a423c-7c74-4a2f-8f61-72a2f623c416" providerId="ADAL" clId="{F247DD3E-0AD7-4233-9A94-075DE229D5BD}" dt="2025-08-22T14:07:06.116" v="271" actId="790"/>
          <ac:spMkLst>
            <pc:docMk/>
            <pc:sldMk cId="3550843146" sldId="272"/>
            <ac:spMk id="3" creationId="{8D5881EB-0335-0200-59FF-A7AEE8AABA3D}"/>
          </ac:spMkLst>
        </pc:spChg>
        <pc:spChg chg="mod">
          <ac:chgData name="Baptiste LEROY" userId="990a423c-7c74-4a2f-8f61-72a2f623c416" providerId="ADAL" clId="{F247DD3E-0AD7-4233-9A94-075DE229D5BD}" dt="2025-08-22T14:07:06.116" v="271" actId="790"/>
          <ac:spMkLst>
            <pc:docMk/>
            <pc:sldMk cId="3550843146" sldId="272"/>
            <ac:spMk id="13" creationId="{280BBB58-A73D-6A9C-C543-FC1C0D340741}"/>
          </ac:spMkLst>
        </pc:spChg>
        <pc:picChg chg="add mod modCrop">
          <ac:chgData name="Baptiste LEROY" userId="990a423c-7c74-4a2f-8f61-72a2f623c416" providerId="ADAL" clId="{F247DD3E-0AD7-4233-9A94-075DE229D5BD}" dt="2025-08-22T15:02:17.806" v="746" actId="1076"/>
          <ac:picMkLst>
            <pc:docMk/>
            <pc:sldMk cId="3550843146" sldId="272"/>
            <ac:picMk id="4" creationId="{6036DAC4-C788-9CFB-54A6-FADED9261C2B}"/>
          </ac:picMkLst>
        </pc:picChg>
        <pc:picChg chg="add mod">
          <ac:chgData name="Baptiste LEROY" userId="990a423c-7c74-4a2f-8f61-72a2f623c416" providerId="ADAL" clId="{F247DD3E-0AD7-4233-9A94-075DE229D5BD}" dt="2025-08-22T15:02:01.572" v="742" actId="14100"/>
          <ac:picMkLst>
            <pc:docMk/>
            <pc:sldMk cId="3550843146" sldId="272"/>
            <ac:picMk id="5" creationId="{C5C88721-221F-A30B-B2D0-361121468A72}"/>
          </ac:picMkLst>
        </pc:picChg>
      </pc:sldChg>
      <pc:sldChg chg="del">
        <pc:chgData name="Baptiste LEROY" userId="990a423c-7c74-4a2f-8f61-72a2f623c416" providerId="ADAL" clId="{F247DD3E-0AD7-4233-9A94-075DE229D5BD}" dt="2025-08-22T13:22:44.348" v="99" actId="47"/>
        <pc:sldMkLst>
          <pc:docMk/>
          <pc:sldMk cId="3118036616" sldId="273"/>
        </pc:sldMkLst>
      </pc:sldChg>
      <pc:sldChg chg="del">
        <pc:chgData name="Baptiste LEROY" userId="990a423c-7c74-4a2f-8f61-72a2f623c416" providerId="ADAL" clId="{F247DD3E-0AD7-4233-9A94-075DE229D5BD}" dt="2025-08-22T13:21:39.692" v="91" actId="47"/>
        <pc:sldMkLst>
          <pc:docMk/>
          <pc:sldMk cId="4204525305" sldId="274"/>
        </pc:sldMkLst>
      </pc:sldChg>
      <pc:sldChg chg="del">
        <pc:chgData name="Baptiste LEROY" userId="990a423c-7c74-4a2f-8f61-72a2f623c416" providerId="ADAL" clId="{F247DD3E-0AD7-4233-9A94-075DE229D5BD}" dt="2025-08-22T13:23:14.893" v="108" actId="47"/>
        <pc:sldMkLst>
          <pc:docMk/>
          <pc:sldMk cId="954766119" sldId="275"/>
        </pc:sldMkLst>
      </pc:sldChg>
      <pc:sldChg chg="del">
        <pc:chgData name="Baptiste LEROY" userId="990a423c-7c74-4a2f-8f61-72a2f623c416" providerId="ADAL" clId="{F247DD3E-0AD7-4233-9A94-075DE229D5BD}" dt="2025-08-22T13:23:15.743" v="109" actId="47"/>
        <pc:sldMkLst>
          <pc:docMk/>
          <pc:sldMk cId="4021886431" sldId="276"/>
        </pc:sldMkLst>
      </pc:sldChg>
      <pc:sldChg chg="del">
        <pc:chgData name="Baptiste LEROY" userId="990a423c-7c74-4a2f-8f61-72a2f623c416" providerId="ADAL" clId="{F247DD3E-0AD7-4233-9A94-075DE229D5BD}" dt="2025-08-22T13:21:40.405" v="94" actId="47"/>
        <pc:sldMkLst>
          <pc:docMk/>
          <pc:sldMk cId="3698069248" sldId="277"/>
        </pc:sldMkLst>
      </pc:sldChg>
      <pc:sldChg chg="del">
        <pc:chgData name="Baptiste LEROY" userId="990a423c-7c74-4a2f-8f61-72a2f623c416" providerId="ADAL" clId="{F247DD3E-0AD7-4233-9A94-075DE229D5BD}" dt="2025-08-22T13:23:16.626" v="110" actId="47"/>
        <pc:sldMkLst>
          <pc:docMk/>
          <pc:sldMk cId="2480699627" sldId="278"/>
        </pc:sldMkLst>
      </pc:sldChg>
      <pc:sldChg chg="del">
        <pc:chgData name="Baptiste LEROY" userId="990a423c-7c74-4a2f-8f61-72a2f623c416" providerId="ADAL" clId="{F247DD3E-0AD7-4233-9A94-075DE229D5BD}" dt="2025-08-22T13:23:10.090" v="106" actId="47"/>
        <pc:sldMkLst>
          <pc:docMk/>
          <pc:sldMk cId="3185558856" sldId="279"/>
        </pc:sldMkLst>
      </pc:sldChg>
      <pc:sldChg chg="del">
        <pc:chgData name="Baptiste LEROY" userId="990a423c-7c74-4a2f-8f61-72a2f623c416" providerId="ADAL" clId="{F247DD3E-0AD7-4233-9A94-075DE229D5BD}" dt="2025-08-22T13:23:13.456" v="107" actId="47"/>
        <pc:sldMkLst>
          <pc:docMk/>
          <pc:sldMk cId="3849354720" sldId="280"/>
        </pc:sldMkLst>
      </pc:sldChg>
      <pc:sldChg chg="del">
        <pc:chgData name="Baptiste LEROY" userId="990a423c-7c74-4a2f-8f61-72a2f623c416" providerId="ADAL" clId="{F247DD3E-0AD7-4233-9A94-075DE229D5BD}" dt="2025-08-22T13:23:17.937" v="111" actId="47"/>
        <pc:sldMkLst>
          <pc:docMk/>
          <pc:sldMk cId="4116755441" sldId="281"/>
        </pc:sldMkLst>
      </pc:sldChg>
      <pc:sldChg chg="delSp modSp add del mod delAnim">
        <pc:chgData name="Baptiste LEROY" userId="990a423c-7c74-4a2f-8f61-72a2f623c416" providerId="ADAL" clId="{F247DD3E-0AD7-4233-9A94-075DE229D5BD}" dt="2025-08-25T20:36:35.284" v="1650" actId="27636"/>
        <pc:sldMkLst>
          <pc:docMk/>
          <pc:sldMk cId="2693417293" sldId="282"/>
        </pc:sldMkLst>
        <pc:spChg chg="mod">
          <ac:chgData name="Baptiste LEROY" userId="990a423c-7c74-4a2f-8f61-72a2f623c416" providerId="ADAL" clId="{F247DD3E-0AD7-4233-9A94-075DE229D5BD}" dt="2025-08-22T14:36:07.026" v="565" actId="20577"/>
          <ac:spMkLst>
            <pc:docMk/>
            <pc:sldMk cId="2693417293" sldId="282"/>
            <ac:spMk id="2" creationId="{26069AD6-3EAC-6709-6A49-2F9B5D21593E}"/>
          </ac:spMkLst>
        </pc:spChg>
        <pc:spChg chg="mod">
          <ac:chgData name="Baptiste LEROY" userId="990a423c-7c74-4a2f-8f61-72a2f623c416" providerId="ADAL" clId="{F247DD3E-0AD7-4233-9A94-075DE229D5BD}" dt="2025-08-22T14:35:45.576" v="511"/>
          <ac:spMkLst>
            <pc:docMk/>
            <pc:sldMk cId="2693417293" sldId="282"/>
            <ac:spMk id="3" creationId="{8D5881EB-0335-0200-59FF-A7AEE8AABA3D}"/>
          </ac:spMkLst>
        </pc:spChg>
        <pc:spChg chg="mod">
          <ac:chgData name="Baptiste LEROY" userId="990a423c-7c74-4a2f-8f61-72a2f623c416" providerId="ADAL" clId="{F247DD3E-0AD7-4233-9A94-075DE229D5BD}" dt="2025-08-25T20:36:35.284" v="1650" actId="27636"/>
          <ac:spMkLst>
            <pc:docMk/>
            <pc:sldMk cId="2693417293" sldId="282"/>
            <ac:spMk id="9" creationId="{3C3E586D-A335-F484-1F87-470E4352AAB3}"/>
          </ac:spMkLst>
        </pc:spChg>
        <pc:picChg chg="del">
          <ac:chgData name="Baptiste LEROY" userId="990a423c-7c74-4a2f-8f61-72a2f623c416" providerId="ADAL" clId="{F247DD3E-0AD7-4233-9A94-075DE229D5BD}" dt="2025-08-25T20:35:53.301" v="1647" actId="478"/>
          <ac:picMkLst>
            <pc:docMk/>
            <pc:sldMk cId="2693417293" sldId="282"/>
            <ac:picMk id="4" creationId="{2AFFF8C9-1E59-9B3E-2EC3-61F9113FC955}"/>
          </ac:picMkLst>
        </pc:picChg>
        <pc:picChg chg="mod">
          <ac:chgData name="Baptiste LEROY" userId="990a423c-7c74-4a2f-8f61-72a2f623c416" providerId="ADAL" clId="{F247DD3E-0AD7-4233-9A94-075DE229D5BD}" dt="2025-08-25T20:36:01.124" v="1648" actId="1076"/>
          <ac:picMkLst>
            <pc:docMk/>
            <pc:sldMk cId="2693417293" sldId="282"/>
            <ac:picMk id="5" creationId="{350C40B9-67FF-AC15-1BA0-A2E6D4C7F338}"/>
          </ac:picMkLst>
        </pc:picChg>
      </pc:sldChg>
      <pc:sldChg chg="modSp mod ord">
        <pc:chgData name="Baptiste LEROY" userId="990a423c-7c74-4a2f-8f61-72a2f623c416" providerId="ADAL" clId="{F247DD3E-0AD7-4233-9A94-075DE229D5BD}" dt="2025-08-22T14:36:38.203" v="566"/>
        <pc:sldMkLst>
          <pc:docMk/>
          <pc:sldMk cId="120070104" sldId="283"/>
        </pc:sldMkLst>
        <pc:spChg chg="mod">
          <ac:chgData name="Baptiste LEROY" userId="990a423c-7c74-4a2f-8f61-72a2f623c416" providerId="ADAL" clId="{F247DD3E-0AD7-4233-9A94-075DE229D5BD}" dt="2025-08-22T14:36:38.203" v="566"/>
          <ac:spMkLst>
            <pc:docMk/>
            <pc:sldMk cId="120070104" sldId="283"/>
            <ac:spMk id="2" creationId="{26069AD6-3EAC-6709-6A49-2F9B5D21593E}"/>
          </ac:spMkLst>
        </pc:spChg>
        <pc:spChg chg="mod">
          <ac:chgData name="Baptiste LEROY" userId="990a423c-7c74-4a2f-8f61-72a2f623c416" providerId="ADAL" clId="{F247DD3E-0AD7-4233-9A94-075DE229D5BD}" dt="2025-08-22T14:07:06.116" v="271" actId="790"/>
          <ac:spMkLst>
            <pc:docMk/>
            <pc:sldMk cId="120070104" sldId="283"/>
            <ac:spMk id="3" creationId="{8D5881EB-0335-0200-59FF-A7AEE8AABA3D}"/>
          </ac:spMkLst>
        </pc:spChg>
        <pc:spChg chg="mod">
          <ac:chgData name="Baptiste LEROY" userId="990a423c-7c74-4a2f-8f61-72a2f623c416" providerId="ADAL" clId="{F247DD3E-0AD7-4233-9A94-075DE229D5BD}" dt="2025-08-22T14:07:06.116" v="271" actId="790"/>
          <ac:spMkLst>
            <pc:docMk/>
            <pc:sldMk cId="120070104" sldId="283"/>
            <ac:spMk id="9" creationId="{3C3E586D-A335-F484-1F87-470E4352AAB3}"/>
          </ac:spMkLst>
        </pc:spChg>
      </pc:sldChg>
      <pc:sldChg chg="delSp modSp mod ord delAnim modAnim">
        <pc:chgData name="Baptiste LEROY" userId="990a423c-7c74-4a2f-8f61-72a2f623c416" providerId="ADAL" clId="{F247DD3E-0AD7-4233-9A94-075DE229D5BD}" dt="2025-08-25T20:42:33.946" v="1673" actId="1076"/>
        <pc:sldMkLst>
          <pc:docMk/>
          <pc:sldMk cId="1842516722" sldId="284"/>
        </pc:sldMkLst>
        <pc:spChg chg="mod">
          <ac:chgData name="Baptiste LEROY" userId="990a423c-7c74-4a2f-8f61-72a2f623c416" providerId="ADAL" clId="{F247DD3E-0AD7-4233-9A94-075DE229D5BD}" dt="2025-08-22T14:37:10.388" v="567"/>
          <ac:spMkLst>
            <pc:docMk/>
            <pc:sldMk cId="1842516722" sldId="284"/>
            <ac:spMk id="2" creationId="{26069AD6-3EAC-6709-6A49-2F9B5D21593E}"/>
          </ac:spMkLst>
        </pc:spChg>
        <pc:spChg chg="mod">
          <ac:chgData name="Baptiste LEROY" userId="990a423c-7c74-4a2f-8f61-72a2f623c416" providerId="ADAL" clId="{F247DD3E-0AD7-4233-9A94-075DE229D5BD}" dt="2025-08-22T14:07:06.116" v="271" actId="790"/>
          <ac:spMkLst>
            <pc:docMk/>
            <pc:sldMk cId="1842516722" sldId="284"/>
            <ac:spMk id="3" creationId="{8D5881EB-0335-0200-59FF-A7AEE8AABA3D}"/>
          </ac:spMkLst>
        </pc:spChg>
        <pc:spChg chg="mod">
          <ac:chgData name="Baptiste LEROY" userId="990a423c-7c74-4a2f-8f61-72a2f623c416" providerId="ADAL" clId="{F247DD3E-0AD7-4233-9A94-075DE229D5BD}" dt="2025-08-22T14:07:06.116" v="271" actId="790"/>
          <ac:spMkLst>
            <pc:docMk/>
            <pc:sldMk cId="1842516722" sldId="284"/>
            <ac:spMk id="5" creationId="{D9DDEB73-F109-F710-D732-36079A4A1B6B}"/>
          </ac:spMkLst>
        </pc:spChg>
        <pc:spChg chg="mod">
          <ac:chgData name="Baptiste LEROY" userId="990a423c-7c74-4a2f-8f61-72a2f623c416" providerId="ADAL" clId="{F247DD3E-0AD7-4233-9A94-075DE229D5BD}" dt="2025-08-22T14:07:06.116" v="271" actId="790"/>
          <ac:spMkLst>
            <pc:docMk/>
            <pc:sldMk cId="1842516722" sldId="284"/>
            <ac:spMk id="6" creationId="{C2E80A2E-A90C-E5FC-5C70-B293BAA65213}"/>
          </ac:spMkLst>
        </pc:spChg>
        <pc:spChg chg="mod">
          <ac:chgData name="Baptiste LEROY" userId="990a423c-7c74-4a2f-8f61-72a2f623c416" providerId="ADAL" clId="{F247DD3E-0AD7-4233-9A94-075DE229D5BD}" dt="2025-08-22T14:07:06.116" v="271" actId="790"/>
          <ac:spMkLst>
            <pc:docMk/>
            <pc:sldMk cId="1842516722" sldId="284"/>
            <ac:spMk id="7" creationId="{D6489EC9-F705-F827-2D65-CAD7F8E7CDF3}"/>
          </ac:spMkLst>
        </pc:spChg>
        <pc:spChg chg="mod">
          <ac:chgData name="Baptiste LEROY" userId="990a423c-7c74-4a2f-8f61-72a2f623c416" providerId="ADAL" clId="{F247DD3E-0AD7-4233-9A94-075DE229D5BD}" dt="2025-08-22T14:07:06.116" v="271" actId="790"/>
          <ac:spMkLst>
            <pc:docMk/>
            <pc:sldMk cId="1842516722" sldId="284"/>
            <ac:spMk id="9" creationId="{3C3E586D-A335-F484-1F87-470E4352AAB3}"/>
          </ac:spMkLst>
        </pc:spChg>
        <pc:spChg chg="mod">
          <ac:chgData name="Baptiste LEROY" userId="990a423c-7c74-4a2f-8f61-72a2f623c416" providerId="ADAL" clId="{F247DD3E-0AD7-4233-9A94-075DE229D5BD}" dt="2025-08-22T14:07:06.116" v="271" actId="790"/>
          <ac:spMkLst>
            <pc:docMk/>
            <pc:sldMk cId="1842516722" sldId="284"/>
            <ac:spMk id="13" creationId="{CFD6592A-4534-1352-7060-FDD8A3D5B8C5}"/>
          </ac:spMkLst>
        </pc:spChg>
        <pc:picChg chg="del mod">
          <ac:chgData name="Baptiste LEROY" userId="990a423c-7c74-4a2f-8f61-72a2f623c416" providerId="ADAL" clId="{F247DD3E-0AD7-4233-9A94-075DE229D5BD}" dt="2025-08-25T20:41:51.951" v="1665" actId="478"/>
          <ac:picMkLst>
            <pc:docMk/>
            <pc:sldMk cId="1842516722" sldId="284"/>
            <ac:picMk id="4" creationId="{7DD2889F-AEDF-8EE7-5D83-F0F4905C2F2D}"/>
          </ac:picMkLst>
        </pc:picChg>
        <pc:picChg chg="mod ord">
          <ac:chgData name="Baptiste LEROY" userId="990a423c-7c74-4a2f-8f61-72a2f623c416" providerId="ADAL" clId="{F247DD3E-0AD7-4233-9A94-075DE229D5BD}" dt="2025-08-25T20:42:23.031" v="1670" actId="1076"/>
          <ac:picMkLst>
            <pc:docMk/>
            <pc:sldMk cId="1842516722" sldId="284"/>
            <ac:picMk id="12" creationId="{A6910D8A-4382-2A32-6D37-71CBB1A20E79}"/>
          </ac:picMkLst>
        </pc:picChg>
        <pc:picChg chg="mod ord">
          <ac:chgData name="Baptiste LEROY" userId="990a423c-7c74-4a2f-8f61-72a2f623c416" providerId="ADAL" clId="{F247DD3E-0AD7-4233-9A94-075DE229D5BD}" dt="2025-08-25T20:42:33.946" v="1673" actId="1076"/>
          <ac:picMkLst>
            <pc:docMk/>
            <pc:sldMk cId="1842516722" sldId="284"/>
            <ac:picMk id="14" creationId="{8AC7ACE7-5EA2-E50B-16D8-39C9EC0325BF}"/>
          </ac:picMkLst>
        </pc:picChg>
        <pc:picChg chg="mod">
          <ac:chgData name="Baptiste LEROY" userId="990a423c-7c74-4a2f-8f61-72a2f623c416" providerId="ADAL" clId="{F247DD3E-0AD7-4233-9A94-075DE229D5BD}" dt="2025-08-25T20:42:26.929" v="1671" actId="1076"/>
          <ac:picMkLst>
            <pc:docMk/>
            <pc:sldMk cId="1842516722" sldId="284"/>
            <ac:picMk id="15" creationId="{BCF57A54-4144-EF48-7E04-F38F3A71B178}"/>
          </ac:picMkLst>
        </pc:picChg>
      </pc:sldChg>
      <pc:sldChg chg="del">
        <pc:chgData name="Baptiste LEROY" userId="990a423c-7c74-4a2f-8f61-72a2f623c416" providerId="ADAL" clId="{F247DD3E-0AD7-4233-9A94-075DE229D5BD}" dt="2025-08-22T13:21:37.574" v="84" actId="47"/>
        <pc:sldMkLst>
          <pc:docMk/>
          <pc:sldMk cId="1953060177" sldId="285"/>
        </pc:sldMkLst>
      </pc:sldChg>
      <pc:sldChg chg="del">
        <pc:chgData name="Baptiste LEROY" userId="990a423c-7c74-4a2f-8f61-72a2f623c416" providerId="ADAL" clId="{F247DD3E-0AD7-4233-9A94-075DE229D5BD}" dt="2025-08-22T13:24:25.741" v="115" actId="47"/>
        <pc:sldMkLst>
          <pc:docMk/>
          <pc:sldMk cId="3396795004" sldId="286"/>
        </pc:sldMkLst>
      </pc:sldChg>
      <pc:sldChg chg="addSp delSp modSp mod delAnim modAnim">
        <pc:chgData name="Baptiste LEROY" userId="990a423c-7c74-4a2f-8f61-72a2f623c416" providerId="ADAL" clId="{F247DD3E-0AD7-4233-9A94-075DE229D5BD}" dt="2025-08-22T15:40:16.291" v="1107" actId="1076"/>
        <pc:sldMkLst>
          <pc:docMk/>
          <pc:sldMk cId="1736782027" sldId="287"/>
        </pc:sldMkLst>
        <pc:spChg chg="mod">
          <ac:chgData name="Baptiste LEROY" userId="990a423c-7c74-4a2f-8f61-72a2f623c416" providerId="ADAL" clId="{F247DD3E-0AD7-4233-9A94-075DE229D5BD}" dt="2025-08-22T14:07:06.116" v="271" actId="790"/>
          <ac:spMkLst>
            <pc:docMk/>
            <pc:sldMk cId="1736782027" sldId="287"/>
            <ac:spMk id="2" creationId="{E19BD0EF-1164-4598-B8C2-709801C8E11D}"/>
          </ac:spMkLst>
        </pc:spChg>
        <pc:spChg chg="mod">
          <ac:chgData name="Baptiste LEROY" userId="990a423c-7c74-4a2f-8f61-72a2f623c416" providerId="ADAL" clId="{F247DD3E-0AD7-4233-9A94-075DE229D5BD}" dt="2025-08-22T14:07:06.116" v="271" actId="790"/>
          <ac:spMkLst>
            <pc:docMk/>
            <pc:sldMk cId="1736782027" sldId="287"/>
            <ac:spMk id="5" creationId="{D87C34B2-0DBC-46E8-66B1-CD260A1C7D3F}"/>
          </ac:spMkLst>
        </pc:spChg>
        <pc:spChg chg="mod">
          <ac:chgData name="Baptiste LEROY" userId="990a423c-7c74-4a2f-8f61-72a2f623c416" providerId="ADAL" clId="{F247DD3E-0AD7-4233-9A94-075DE229D5BD}" dt="2025-08-22T15:40:16.291" v="1107" actId="1076"/>
          <ac:spMkLst>
            <pc:docMk/>
            <pc:sldMk cId="1736782027" sldId="287"/>
            <ac:spMk id="7" creationId="{4D7B7F68-85C2-54E3-ABE2-533006F2AA48}"/>
          </ac:spMkLst>
        </pc:spChg>
        <pc:spChg chg="mod">
          <ac:chgData name="Baptiste LEROY" userId="990a423c-7c74-4a2f-8f61-72a2f623c416" providerId="ADAL" clId="{F247DD3E-0AD7-4233-9A94-075DE229D5BD}" dt="2025-08-22T14:07:06.116" v="271" actId="790"/>
          <ac:spMkLst>
            <pc:docMk/>
            <pc:sldMk cId="1736782027" sldId="287"/>
            <ac:spMk id="15" creationId="{9D3522B0-361D-01D6-31A1-C76A32A87D35}"/>
          </ac:spMkLst>
        </pc:spChg>
        <pc:spChg chg="mod">
          <ac:chgData name="Baptiste LEROY" userId="990a423c-7c74-4a2f-8f61-72a2f623c416" providerId="ADAL" clId="{F247DD3E-0AD7-4233-9A94-075DE229D5BD}" dt="2025-08-22T14:07:06.116" v="271" actId="790"/>
          <ac:spMkLst>
            <pc:docMk/>
            <pc:sldMk cId="1736782027" sldId="287"/>
            <ac:spMk id="17" creationId="{2A3181B9-99AC-773F-0311-790770493236}"/>
          </ac:spMkLst>
        </pc:spChg>
        <pc:picChg chg="add mod">
          <ac:chgData name="Baptiste LEROY" userId="990a423c-7c74-4a2f-8f61-72a2f623c416" providerId="ADAL" clId="{F247DD3E-0AD7-4233-9A94-075DE229D5BD}" dt="2025-08-22T15:39:47.740" v="1102" actId="14100"/>
          <ac:picMkLst>
            <pc:docMk/>
            <pc:sldMk cId="1736782027" sldId="287"/>
            <ac:picMk id="3" creationId="{2D94938B-40DE-0F12-57E0-2F67763FC1F3}"/>
          </ac:picMkLst>
        </pc:picChg>
        <pc:picChg chg="add mod">
          <ac:chgData name="Baptiste LEROY" userId="990a423c-7c74-4a2f-8f61-72a2f623c416" providerId="ADAL" clId="{F247DD3E-0AD7-4233-9A94-075DE229D5BD}" dt="2025-08-22T15:39:47.740" v="1102" actId="14100"/>
          <ac:picMkLst>
            <pc:docMk/>
            <pc:sldMk cId="1736782027" sldId="287"/>
            <ac:picMk id="4" creationId="{6D05C862-3394-F16C-6BEF-66D87C668940}"/>
          </ac:picMkLst>
        </pc:picChg>
        <pc:picChg chg="mod">
          <ac:chgData name="Baptiste LEROY" userId="990a423c-7c74-4a2f-8f61-72a2f623c416" providerId="ADAL" clId="{F247DD3E-0AD7-4233-9A94-075DE229D5BD}" dt="2025-08-22T15:39:55.463" v="1103" actId="1076"/>
          <ac:picMkLst>
            <pc:docMk/>
            <pc:sldMk cId="1736782027" sldId="287"/>
            <ac:picMk id="19" creationId="{9D3259F5-23FA-3A44-8E63-323FB6C8E7F6}"/>
          </ac:picMkLst>
        </pc:picChg>
        <pc:picChg chg="mod">
          <ac:chgData name="Baptiste LEROY" userId="990a423c-7c74-4a2f-8f61-72a2f623c416" providerId="ADAL" clId="{F247DD3E-0AD7-4233-9A94-075DE229D5BD}" dt="2025-08-22T15:40:04.730" v="1105" actId="1076"/>
          <ac:picMkLst>
            <pc:docMk/>
            <pc:sldMk cId="1736782027" sldId="287"/>
            <ac:picMk id="20" creationId="{9464D034-EBAE-4C60-5EB9-FFD36A2D18E5}"/>
          </ac:picMkLst>
        </pc:picChg>
        <pc:picChg chg="mod">
          <ac:chgData name="Baptiste LEROY" userId="990a423c-7c74-4a2f-8f61-72a2f623c416" providerId="ADAL" clId="{F247DD3E-0AD7-4233-9A94-075DE229D5BD}" dt="2025-08-22T15:40:01.035" v="1104" actId="1076"/>
          <ac:picMkLst>
            <pc:docMk/>
            <pc:sldMk cId="1736782027" sldId="287"/>
            <ac:picMk id="21" creationId="{8E3D408D-AFD2-B0AC-997A-FF8F5349A911}"/>
          </ac:picMkLst>
        </pc:picChg>
      </pc:sldChg>
      <pc:sldChg chg="del">
        <pc:chgData name="Baptiste LEROY" userId="990a423c-7c74-4a2f-8f61-72a2f623c416" providerId="ADAL" clId="{F247DD3E-0AD7-4233-9A94-075DE229D5BD}" dt="2025-08-22T13:21:39.438" v="90" actId="47"/>
        <pc:sldMkLst>
          <pc:docMk/>
          <pc:sldMk cId="1636112456" sldId="288"/>
        </pc:sldMkLst>
      </pc:sldChg>
      <pc:sldChg chg="modSp del mod">
        <pc:chgData name="Baptiste LEROY" userId="990a423c-7c74-4a2f-8f61-72a2f623c416" providerId="ADAL" clId="{F247DD3E-0AD7-4233-9A94-075DE229D5BD}" dt="2025-08-22T15:21:43.625" v="826" actId="47"/>
        <pc:sldMkLst>
          <pc:docMk/>
          <pc:sldMk cId="3378992539" sldId="289"/>
        </pc:sldMkLst>
      </pc:sldChg>
      <pc:sldChg chg="addSp delSp modSp add mod delAnim modAnim">
        <pc:chgData name="Baptiste LEROY" userId="990a423c-7c74-4a2f-8f61-72a2f623c416" providerId="ADAL" clId="{F247DD3E-0AD7-4233-9A94-075DE229D5BD}" dt="2025-08-25T20:43:23.003" v="1674"/>
        <pc:sldMkLst>
          <pc:docMk/>
          <pc:sldMk cId="3527694610" sldId="290"/>
        </pc:sldMkLst>
        <pc:spChg chg="mod">
          <ac:chgData name="Baptiste LEROY" userId="990a423c-7c74-4a2f-8f61-72a2f623c416" providerId="ADAL" clId="{F247DD3E-0AD7-4233-9A94-075DE229D5BD}" dt="2025-08-22T14:41:20.649" v="602" actId="20577"/>
          <ac:spMkLst>
            <pc:docMk/>
            <pc:sldMk cId="3527694610" sldId="290"/>
            <ac:spMk id="2" creationId="{73B80399-B834-E167-3E21-208ECF8B6C50}"/>
          </ac:spMkLst>
        </pc:spChg>
        <pc:spChg chg="mod">
          <ac:chgData name="Baptiste LEROY" userId="990a423c-7c74-4a2f-8f61-72a2f623c416" providerId="ADAL" clId="{F247DD3E-0AD7-4233-9A94-075DE229D5BD}" dt="2025-08-22T14:07:06.116" v="271" actId="790"/>
          <ac:spMkLst>
            <pc:docMk/>
            <pc:sldMk cId="3527694610" sldId="290"/>
            <ac:spMk id="3" creationId="{D8EFE3A5-0834-6F8E-F811-E57ED3C9E2C1}"/>
          </ac:spMkLst>
        </pc:spChg>
        <pc:spChg chg="add mod">
          <ac:chgData name="Baptiste LEROY" userId="990a423c-7c74-4a2f-8f61-72a2f623c416" providerId="ADAL" clId="{F247DD3E-0AD7-4233-9A94-075DE229D5BD}" dt="2025-08-22T14:49:17.704" v="673" actId="1076"/>
          <ac:spMkLst>
            <pc:docMk/>
            <pc:sldMk cId="3527694610" sldId="290"/>
            <ac:spMk id="10" creationId="{7976F9EA-EC89-7E34-8B1B-A5EB2CB163E0}"/>
          </ac:spMkLst>
        </pc:spChg>
        <pc:spChg chg="add mod">
          <ac:chgData name="Baptiste LEROY" userId="990a423c-7c74-4a2f-8f61-72a2f623c416" providerId="ADAL" clId="{F247DD3E-0AD7-4233-9A94-075DE229D5BD}" dt="2025-08-22T14:49:17.704" v="673" actId="1076"/>
          <ac:spMkLst>
            <pc:docMk/>
            <pc:sldMk cId="3527694610" sldId="290"/>
            <ac:spMk id="11" creationId="{5D7E28BC-6049-81D1-BFBF-4A060EDB70FF}"/>
          </ac:spMkLst>
        </pc:spChg>
        <pc:picChg chg="add mod">
          <ac:chgData name="Baptiste LEROY" userId="990a423c-7c74-4a2f-8f61-72a2f623c416" providerId="ADAL" clId="{F247DD3E-0AD7-4233-9A94-075DE229D5BD}" dt="2025-08-22T14:43:44.068" v="609" actId="1076"/>
          <ac:picMkLst>
            <pc:docMk/>
            <pc:sldMk cId="3527694610" sldId="290"/>
            <ac:picMk id="7" creationId="{005323A1-AF97-D6F8-F419-40C01300395F}"/>
          </ac:picMkLst>
        </pc:picChg>
        <pc:picChg chg="add mod modCrop">
          <ac:chgData name="Baptiste LEROY" userId="990a423c-7c74-4a2f-8f61-72a2f623c416" providerId="ADAL" clId="{F247DD3E-0AD7-4233-9A94-075DE229D5BD}" dt="2025-08-22T14:45:14.074" v="623" actId="1076"/>
          <ac:picMkLst>
            <pc:docMk/>
            <pc:sldMk cId="3527694610" sldId="290"/>
            <ac:picMk id="9" creationId="{05A02649-17DE-5AB9-D38B-9A887008F942}"/>
          </ac:picMkLst>
        </pc:picChg>
      </pc:sldChg>
      <pc:sldChg chg="addSp delSp modSp add mod ord modAnim">
        <pc:chgData name="Baptiste LEROY" userId="990a423c-7c74-4a2f-8f61-72a2f623c416" providerId="ADAL" clId="{F247DD3E-0AD7-4233-9A94-075DE229D5BD}" dt="2025-08-22T15:34:24.640" v="980" actId="20577"/>
        <pc:sldMkLst>
          <pc:docMk/>
          <pc:sldMk cId="4185752060" sldId="291"/>
        </pc:sldMkLst>
        <pc:spChg chg="mod">
          <ac:chgData name="Baptiste LEROY" userId="990a423c-7c74-4a2f-8f61-72a2f623c416" providerId="ADAL" clId="{F247DD3E-0AD7-4233-9A94-075DE229D5BD}" dt="2025-08-22T15:22:36.209" v="861" actId="20577"/>
          <ac:spMkLst>
            <pc:docMk/>
            <pc:sldMk cId="4185752060" sldId="291"/>
            <ac:spMk id="2" creationId="{B6E56659-2AD8-BABE-E97E-9553126869B6}"/>
          </ac:spMkLst>
        </pc:spChg>
        <pc:spChg chg="mod">
          <ac:chgData name="Baptiste LEROY" userId="990a423c-7c74-4a2f-8f61-72a2f623c416" providerId="ADAL" clId="{F247DD3E-0AD7-4233-9A94-075DE229D5BD}" dt="2025-08-22T14:07:06.116" v="271" actId="790"/>
          <ac:spMkLst>
            <pc:docMk/>
            <pc:sldMk cId="4185752060" sldId="291"/>
            <ac:spMk id="3" creationId="{FC3C8DE9-92A2-F89D-F72F-A3B9BEBBB696}"/>
          </ac:spMkLst>
        </pc:spChg>
        <pc:spChg chg="add mod">
          <ac:chgData name="Baptiste LEROY" userId="990a423c-7c74-4a2f-8f61-72a2f623c416" providerId="ADAL" clId="{F247DD3E-0AD7-4233-9A94-075DE229D5BD}" dt="2025-08-22T15:34:24.640" v="980" actId="20577"/>
          <ac:spMkLst>
            <pc:docMk/>
            <pc:sldMk cId="4185752060" sldId="291"/>
            <ac:spMk id="8" creationId="{6B6FC54E-A495-8F60-D053-48937ABB91F7}"/>
          </ac:spMkLst>
        </pc:spChg>
        <pc:spChg chg="add mod">
          <ac:chgData name="Baptiste LEROY" userId="990a423c-7c74-4a2f-8f61-72a2f623c416" providerId="ADAL" clId="{F247DD3E-0AD7-4233-9A94-075DE229D5BD}" dt="2025-08-22T15:34:06.801" v="976" actId="1076"/>
          <ac:spMkLst>
            <pc:docMk/>
            <pc:sldMk cId="4185752060" sldId="291"/>
            <ac:spMk id="9" creationId="{E83A170A-7D0A-96C4-0705-5FB9CD6EAA07}"/>
          </ac:spMkLst>
        </pc:spChg>
        <pc:picChg chg="add mod">
          <ac:chgData name="Baptiste LEROY" userId="990a423c-7c74-4a2f-8f61-72a2f623c416" providerId="ADAL" clId="{F247DD3E-0AD7-4233-9A94-075DE229D5BD}" dt="2025-08-22T15:31:21.494" v="870" actId="1076"/>
          <ac:picMkLst>
            <pc:docMk/>
            <pc:sldMk cId="4185752060" sldId="291"/>
            <ac:picMk id="5" creationId="{9BB13A09-E8AB-1F80-EC90-D3B2A4F1B9AA}"/>
          </ac:picMkLst>
        </pc:picChg>
        <pc:picChg chg="add mod modCrop">
          <ac:chgData name="Baptiste LEROY" userId="990a423c-7c74-4a2f-8f61-72a2f623c416" providerId="ADAL" clId="{F247DD3E-0AD7-4233-9A94-075DE229D5BD}" dt="2025-08-22T15:34:01.550" v="975" actId="732"/>
          <ac:picMkLst>
            <pc:docMk/>
            <pc:sldMk cId="4185752060" sldId="291"/>
            <ac:picMk id="7" creationId="{6928C02A-4FE9-6D24-A011-A5DA6C81B6ED}"/>
          </ac:picMkLst>
        </pc:picChg>
      </pc:sldChg>
      <pc:sldChg chg="add del">
        <pc:chgData name="Baptiste LEROY" userId="990a423c-7c74-4a2f-8f61-72a2f623c416" providerId="ADAL" clId="{F247DD3E-0AD7-4233-9A94-075DE229D5BD}" dt="2025-08-22T14:04:53.929" v="193" actId="47"/>
        <pc:sldMkLst>
          <pc:docMk/>
          <pc:sldMk cId="942789466" sldId="292"/>
        </pc:sldMkLst>
      </pc:sldChg>
      <pc:sldChg chg="addSp delSp modSp add mod delAnim">
        <pc:chgData name="Baptiste LEROY" userId="990a423c-7c74-4a2f-8f61-72a2f623c416" providerId="ADAL" clId="{F247DD3E-0AD7-4233-9A94-075DE229D5BD}" dt="2025-08-22T14:26:56.818" v="359" actId="14100"/>
        <pc:sldMkLst>
          <pc:docMk/>
          <pc:sldMk cId="1066466000" sldId="292"/>
        </pc:sldMkLst>
        <pc:spChg chg="mod">
          <ac:chgData name="Baptiste LEROY" userId="990a423c-7c74-4a2f-8f61-72a2f623c416" providerId="ADAL" clId="{F247DD3E-0AD7-4233-9A94-075DE229D5BD}" dt="2025-08-22T14:23:43.363" v="354" actId="20577"/>
          <ac:spMkLst>
            <pc:docMk/>
            <pc:sldMk cId="1066466000" sldId="292"/>
            <ac:spMk id="2" creationId="{63F589F5-68C4-38E9-22E8-D0B97FF39B7A}"/>
          </ac:spMkLst>
        </pc:spChg>
        <pc:spChg chg="mod">
          <ac:chgData name="Baptiste LEROY" userId="990a423c-7c74-4a2f-8f61-72a2f623c416" providerId="ADAL" clId="{F247DD3E-0AD7-4233-9A94-075DE229D5BD}" dt="2025-08-22T14:07:06.116" v="271" actId="790"/>
          <ac:spMkLst>
            <pc:docMk/>
            <pc:sldMk cId="1066466000" sldId="292"/>
            <ac:spMk id="3" creationId="{E0FC53B2-E10C-E4A2-83DA-74CF02F5B8AE}"/>
          </ac:spMkLst>
        </pc:spChg>
        <pc:picChg chg="add mod">
          <ac:chgData name="Baptiste LEROY" userId="990a423c-7c74-4a2f-8f61-72a2f623c416" providerId="ADAL" clId="{F247DD3E-0AD7-4233-9A94-075DE229D5BD}" dt="2025-08-22T14:26:56.818" v="359" actId="14100"/>
          <ac:picMkLst>
            <pc:docMk/>
            <pc:sldMk cId="1066466000" sldId="292"/>
            <ac:picMk id="4" creationId="{7E5AE15F-BCBE-F4E7-326A-5733DE368021}"/>
          </ac:picMkLst>
        </pc:picChg>
      </pc:sldChg>
      <pc:sldChg chg="addSp delSp modSp add mod modAnim">
        <pc:chgData name="Baptiste LEROY" userId="990a423c-7c74-4a2f-8f61-72a2f623c416" providerId="ADAL" clId="{F247DD3E-0AD7-4233-9A94-075DE229D5BD}" dt="2025-08-25T20:30:58.243" v="1636"/>
        <pc:sldMkLst>
          <pc:docMk/>
          <pc:sldMk cId="294840449" sldId="293"/>
        </pc:sldMkLst>
        <pc:spChg chg="mod">
          <ac:chgData name="Baptiste LEROY" userId="990a423c-7c74-4a2f-8f61-72a2f623c416" providerId="ADAL" clId="{F247DD3E-0AD7-4233-9A94-075DE229D5BD}" dt="2025-08-22T14:07:33.136" v="311" actId="14100"/>
          <ac:spMkLst>
            <pc:docMk/>
            <pc:sldMk cId="294840449" sldId="293"/>
            <ac:spMk id="2" creationId="{9E65F74A-A1D4-F37A-A142-1839E606F438}"/>
          </ac:spMkLst>
        </pc:spChg>
        <pc:spChg chg="mod">
          <ac:chgData name="Baptiste LEROY" userId="990a423c-7c74-4a2f-8f61-72a2f623c416" providerId="ADAL" clId="{F247DD3E-0AD7-4233-9A94-075DE229D5BD}" dt="2025-08-22T14:05:29.676" v="201" actId="14100"/>
          <ac:spMkLst>
            <pc:docMk/>
            <pc:sldMk cId="294840449" sldId="293"/>
            <ac:spMk id="16" creationId="{2A538F35-8DAD-B0C2-4DA6-A7F53BDD1326}"/>
          </ac:spMkLst>
        </pc:spChg>
        <pc:spChg chg="mod">
          <ac:chgData name="Baptiste LEROY" userId="990a423c-7c74-4a2f-8f61-72a2f623c416" providerId="ADAL" clId="{F247DD3E-0AD7-4233-9A94-075DE229D5BD}" dt="2025-08-22T14:07:06.116" v="271" actId="790"/>
          <ac:spMkLst>
            <pc:docMk/>
            <pc:sldMk cId="294840449" sldId="293"/>
            <ac:spMk id="28" creationId="{6E8EEA7C-673D-773A-0120-1D575CC391F3}"/>
          </ac:spMkLst>
        </pc:spChg>
        <pc:spChg chg="mod">
          <ac:chgData name="Baptiste LEROY" userId="990a423c-7c74-4a2f-8f61-72a2f623c416" providerId="ADAL" clId="{F247DD3E-0AD7-4233-9A94-075DE229D5BD}" dt="2025-08-22T14:07:06.116" v="271" actId="790"/>
          <ac:spMkLst>
            <pc:docMk/>
            <pc:sldMk cId="294840449" sldId="293"/>
            <ac:spMk id="29" creationId="{BA72AF59-54E4-D54E-2879-E19BD195BFF4}"/>
          </ac:spMkLst>
        </pc:spChg>
        <pc:spChg chg="mod">
          <ac:chgData name="Baptiste LEROY" userId="990a423c-7c74-4a2f-8f61-72a2f623c416" providerId="ADAL" clId="{F247DD3E-0AD7-4233-9A94-075DE229D5BD}" dt="2025-08-22T14:07:06.116" v="271" actId="790"/>
          <ac:spMkLst>
            <pc:docMk/>
            <pc:sldMk cId="294840449" sldId="293"/>
            <ac:spMk id="32" creationId="{6CB8D08A-F6A6-8992-A91D-5B0D6052FDB7}"/>
          </ac:spMkLst>
        </pc:spChg>
        <pc:spChg chg="mod">
          <ac:chgData name="Baptiste LEROY" userId="990a423c-7c74-4a2f-8f61-72a2f623c416" providerId="ADAL" clId="{F247DD3E-0AD7-4233-9A94-075DE229D5BD}" dt="2025-08-22T14:07:06.116" v="271" actId="790"/>
          <ac:spMkLst>
            <pc:docMk/>
            <pc:sldMk cId="294840449" sldId="293"/>
            <ac:spMk id="35" creationId="{5C5D8DAF-BF71-A26D-022E-CBEBBB450505}"/>
          </ac:spMkLst>
        </pc:spChg>
        <pc:spChg chg="mod">
          <ac:chgData name="Baptiste LEROY" userId="990a423c-7c74-4a2f-8f61-72a2f623c416" providerId="ADAL" clId="{F247DD3E-0AD7-4233-9A94-075DE229D5BD}" dt="2025-08-22T14:09:20.204" v="330" actId="20577"/>
          <ac:spMkLst>
            <pc:docMk/>
            <pc:sldMk cId="294840449" sldId="293"/>
            <ac:spMk id="36" creationId="{F7E56183-33BF-01CA-D278-A89319063299}"/>
          </ac:spMkLst>
        </pc:spChg>
        <pc:spChg chg="mod">
          <ac:chgData name="Baptiste LEROY" userId="990a423c-7c74-4a2f-8f61-72a2f623c416" providerId="ADAL" clId="{F247DD3E-0AD7-4233-9A94-075DE229D5BD}" dt="2025-08-22T14:07:06.116" v="271" actId="790"/>
          <ac:spMkLst>
            <pc:docMk/>
            <pc:sldMk cId="294840449" sldId="293"/>
            <ac:spMk id="37" creationId="{F89ABFA8-CF43-CDF5-227C-F7866D1589AA}"/>
          </ac:spMkLst>
        </pc:spChg>
        <pc:spChg chg="mod">
          <ac:chgData name="Baptiste LEROY" userId="990a423c-7c74-4a2f-8f61-72a2f623c416" providerId="ADAL" clId="{F247DD3E-0AD7-4233-9A94-075DE229D5BD}" dt="2025-08-22T14:07:55.734" v="325" actId="6549"/>
          <ac:spMkLst>
            <pc:docMk/>
            <pc:sldMk cId="294840449" sldId="293"/>
            <ac:spMk id="40" creationId="{0C4AEA3E-1961-413D-11F2-2F9109F050FB}"/>
          </ac:spMkLst>
        </pc:spChg>
        <pc:spChg chg="mod">
          <ac:chgData name="Baptiste LEROY" userId="990a423c-7c74-4a2f-8f61-72a2f623c416" providerId="ADAL" clId="{F247DD3E-0AD7-4233-9A94-075DE229D5BD}" dt="2025-08-22T14:09:31.075" v="331" actId="313"/>
          <ac:spMkLst>
            <pc:docMk/>
            <pc:sldMk cId="294840449" sldId="293"/>
            <ac:spMk id="41" creationId="{2F01D791-4A74-A6FF-93C2-C76A95EEC0C1}"/>
          </ac:spMkLst>
        </pc:spChg>
        <pc:spChg chg="mod">
          <ac:chgData name="Baptiste LEROY" userId="990a423c-7c74-4a2f-8f61-72a2f623c416" providerId="ADAL" clId="{F247DD3E-0AD7-4233-9A94-075DE229D5BD}" dt="2025-08-22T14:07:06.116" v="271" actId="790"/>
          <ac:spMkLst>
            <pc:docMk/>
            <pc:sldMk cId="294840449" sldId="293"/>
            <ac:spMk id="42" creationId="{FEE1584A-8403-BE83-0E40-D516599F0CC8}"/>
          </ac:spMkLst>
        </pc:spChg>
        <pc:spChg chg="mod">
          <ac:chgData name="Baptiste LEROY" userId="990a423c-7c74-4a2f-8f61-72a2f623c416" providerId="ADAL" clId="{F247DD3E-0AD7-4233-9A94-075DE229D5BD}" dt="2025-08-22T14:09:37.768" v="333" actId="14100"/>
          <ac:spMkLst>
            <pc:docMk/>
            <pc:sldMk cId="294840449" sldId="293"/>
            <ac:spMk id="44" creationId="{3CDB3A1D-9E85-9F9B-529D-25E81A4B22CB}"/>
          </ac:spMkLst>
        </pc:spChg>
        <pc:spChg chg="mod">
          <ac:chgData name="Baptiste LEROY" userId="990a423c-7c74-4a2f-8f61-72a2f623c416" providerId="ADAL" clId="{F247DD3E-0AD7-4233-9A94-075DE229D5BD}" dt="2025-08-22T14:07:06.116" v="271" actId="790"/>
          <ac:spMkLst>
            <pc:docMk/>
            <pc:sldMk cId="294840449" sldId="293"/>
            <ac:spMk id="45" creationId="{1755A199-702F-C85F-93DC-ACBEF2AD942D}"/>
          </ac:spMkLst>
        </pc:spChg>
        <pc:picChg chg="add mod">
          <ac:chgData name="Baptiste LEROY" userId="990a423c-7c74-4a2f-8f61-72a2f623c416" providerId="ADAL" clId="{F247DD3E-0AD7-4233-9A94-075DE229D5BD}" dt="2025-08-22T14:09:12.987" v="328" actId="1076"/>
          <ac:picMkLst>
            <pc:docMk/>
            <pc:sldMk cId="294840449" sldId="293"/>
            <ac:picMk id="5" creationId="{352BAFC9-8117-E2B7-C7BA-7EB78F85400A}"/>
          </ac:picMkLst>
        </pc:picChg>
        <pc:cxnChg chg="mod">
          <ac:chgData name="Baptiste LEROY" userId="990a423c-7c74-4a2f-8f61-72a2f623c416" providerId="ADAL" clId="{F247DD3E-0AD7-4233-9A94-075DE229D5BD}" dt="2025-08-22T14:05:34.254" v="202" actId="14100"/>
          <ac:cxnSpMkLst>
            <pc:docMk/>
            <pc:sldMk cId="294840449" sldId="293"/>
            <ac:cxnSpMk id="19" creationId="{FAEA08A7-332F-592E-4C0D-E7A262518D98}"/>
          </ac:cxnSpMkLst>
        </pc:cxnChg>
      </pc:sldChg>
      <pc:sldChg chg="addSp delSp modSp add mod delAnim">
        <pc:chgData name="Baptiste LEROY" userId="990a423c-7c74-4a2f-8f61-72a2f623c416" providerId="ADAL" clId="{F247DD3E-0AD7-4233-9A94-075DE229D5BD}" dt="2025-08-25T20:34:21.047" v="1643" actId="478"/>
        <pc:sldMkLst>
          <pc:docMk/>
          <pc:sldMk cId="851271792" sldId="294"/>
        </pc:sldMkLst>
        <pc:spChg chg="add mod">
          <ac:chgData name="Baptiste LEROY" userId="990a423c-7c74-4a2f-8f61-72a2f623c416" providerId="ADAL" clId="{F247DD3E-0AD7-4233-9A94-075DE229D5BD}" dt="2025-08-22T14:28:24.031" v="407" actId="1076"/>
          <ac:spMkLst>
            <pc:docMk/>
            <pc:sldMk cId="851271792" sldId="294"/>
            <ac:spMk id="5" creationId="{5936CCE1-A071-7278-FDF8-6032958DE8C2}"/>
          </ac:spMkLst>
        </pc:spChg>
        <pc:grpChg chg="del mod">
          <ac:chgData name="Baptiste LEROY" userId="990a423c-7c74-4a2f-8f61-72a2f623c416" providerId="ADAL" clId="{F247DD3E-0AD7-4233-9A94-075DE229D5BD}" dt="2025-08-25T20:34:18.981" v="1642" actId="478"/>
          <ac:grpSpMkLst>
            <pc:docMk/>
            <pc:sldMk cId="851271792" sldId="294"/>
            <ac:grpSpMk id="15" creationId="{B1F3E3D5-460C-31E6-1165-DA1099F1E51C}"/>
          </ac:grpSpMkLst>
        </pc:grpChg>
        <pc:picChg chg="del mod">
          <ac:chgData name="Baptiste LEROY" userId="990a423c-7c74-4a2f-8f61-72a2f623c416" providerId="ADAL" clId="{F247DD3E-0AD7-4233-9A94-075DE229D5BD}" dt="2025-08-25T20:34:21.047" v="1643" actId="478"/>
          <ac:picMkLst>
            <pc:docMk/>
            <pc:sldMk cId="851271792" sldId="294"/>
            <ac:picMk id="13" creationId="{5A88D830-5470-DE09-131B-94811C2D6E9D}"/>
          </ac:picMkLst>
        </pc:picChg>
      </pc:sldChg>
      <pc:sldChg chg="addSp delSp modSp add mod ord">
        <pc:chgData name="Baptiste LEROY" userId="990a423c-7c74-4a2f-8f61-72a2f623c416" providerId="ADAL" clId="{F247DD3E-0AD7-4233-9A94-075DE229D5BD}" dt="2025-08-25T20:34:10.897" v="1638"/>
        <pc:sldMkLst>
          <pc:docMk/>
          <pc:sldMk cId="1347146636" sldId="295"/>
        </pc:sldMkLst>
        <pc:spChg chg="mod">
          <ac:chgData name="Baptiste LEROY" userId="990a423c-7c74-4a2f-8f61-72a2f623c416" providerId="ADAL" clId="{F247DD3E-0AD7-4233-9A94-075DE229D5BD}" dt="2025-08-22T14:32:57.678" v="504" actId="20577"/>
          <ac:spMkLst>
            <pc:docMk/>
            <pc:sldMk cId="1347146636" sldId="295"/>
            <ac:spMk id="2" creationId="{5472BFC7-E5C0-BA65-1F7A-14FE74DE548B}"/>
          </ac:spMkLst>
        </pc:spChg>
        <pc:picChg chg="add mod">
          <ac:chgData name="Baptiste LEROY" userId="990a423c-7c74-4a2f-8f61-72a2f623c416" providerId="ADAL" clId="{F247DD3E-0AD7-4233-9A94-075DE229D5BD}" dt="2025-08-22T14:31:56.209" v="472" actId="1076"/>
          <ac:picMkLst>
            <pc:docMk/>
            <pc:sldMk cId="1347146636" sldId="295"/>
            <ac:picMk id="5" creationId="{D5F4EFD4-8D9B-4BD9-2267-D9F384C16761}"/>
          </ac:picMkLst>
        </pc:picChg>
      </pc:sldChg>
      <pc:sldChg chg="addSp delSp modSp add mod ord">
        <pc:chgData name="Baptiste LEROY" userId="990a423c-7c74-4a2f-8f61-72a2f623c416" providerId="ADAL" clId="{F247DD3E-0AD7-4233-9A94-075DE229D5BD}" dt="2025-08-22T14:30:19.455" v="467" actId="14100"/>
        <pc:sldMkLst>
          <pc:docMk/>
          <pc:sldMk cId="1428830926" sldId="296"/>
        </pc:sldMkLst>
        <pc:spChg chg="add mod">
          <ac:chgData name="Baptiste LEROY" userId="990a423c-7c74-4a2f-8f61-72a2f623c416" providerId="ADAL" clId="{F247DD3E-0AD7-4233-9A94-075DE229D5BD}" dt="2025-08-22T14:29:32.451" v="432" actId="20577"/>
          <ac:spMkLst>
            <pc:docMk/>
            <pc:sldMk cId="1428830926" sldId="296"/>
            <ac:spMk id="6" creationId="{6B124B8C-C83C-60A3-BBE0-D1A116B02AEF}"/>
          </ac:spMkLst>
        </pc:spChg>
        <pc:spChg chg="mod">
          <ac:chgData name="Baptiste LEROY" userId="990a423c-7c74-4a2f-8f61-72a2f623c416" providerId="ADAL" clId="{F247DD3E-0AD7-4233-9A94-075DE229D5BD}" dt="2025-08-22T14:30:12.926" v="466" actId="14100"/>
          <ac:spMkLst>
            <pc:docMk/>
            <pc:sldMk cId="1428830926" sldId="296"/>
            <ac:spMk id="16" creationId="{74DE9FD9-9793-DBED-DD89-EE0F3674DBB3}"/>
          </ac:spMkLst>
        </pc:spChg>
        <pc:spChg chg="add mod">
          <ac:chgData name="Baptiste LEROY" userId="990a423c-7c74-4a2f-8f61-72a2f623c416" providerId="ADAL" clId="{F247DD3E-0AD7-4233-9A94-075DE229D5BD}" dt="2025-08-22T14:29:21.410" v="415"/>
          <ac:spMkLst>
            <pc:docMk/>
            <pc:sldMk cId="1428830926" sldId="296"/>
            <ac:spMk id="74" creationId="{8622F215-7442-6074-8B52-65086509AC1F}"/>
          </ac:spMkLst>
        </pc:spChg>
        <pc:spChg chg="add mod">
          <ac:chgData name="Baptiste LEROY" userId="990a423c-7c74-4a2f-8f61-72a2f623c416" providerId="ADAL" clId="{F247DD3E-0AD7-4233-9A94-075DE229D5BD}" dt="2025-08-22T14:29:49.765" v="459" actId="20577"/>
          <ac:spMkLst>
            <pc:docMk/>
            <pc:sldMk cId="1428830926" sldId="296"/>
            <ac:spMk id="76" creationId="{F883836A-0570-BDBA-E158-CBE6AE32934B}"/>
          </ac:spMkLst>
        </pc:spChg>
        <pc:spChg chg="add mod">
          <ac:chgData name="Baptiste LEROY" userId="990a423c-7c74-4a2f-8f61-72a2f623c416" providerId="ADAL" clId="{F247DD3E-0AD7-4233-9A94-075DE229D5BD}" dt="2025-08-22T14:29:21.410" v="415"/>
          <ac:spMkLst>
            <pc:docMk/>
            <pc:sldMk cId="1428830926" sldId="296"/>
            <ac:spMk id="77" creationId="{C554028E-6191-784E-DD3C-A9849D929DA2}"/>
          </ac:spMkLst>
        </pc:spChg>
        <pc:spChg chg="add mod">
          <ac:chgData name="Baptiste LEROY" userId="990a423c-7c74-4a2f-8f61-72a2f623c416" providerId="ADAL" clId="{F247DD3E-0AD7-4233-9A94-075DE229D5BD}" dt="2025-08-22T14:30:19.455" v="467" actId="14100"/>
          <ac:spMkLst>
            <pc:docMk/>
            <pc:sldMk cId="1428830926" sldId="296"/>
            <ac:spMk id="79" creationId="{29358EEA-4862-EA61-D58F-590D0068080A}"/>
          </ac:spMkLst>
        </pc:spChg>
        <pc:picChg chg="mod">
          <ac:chgData name="Baptiste LEROY" userId="990a423c-7c74-4a2f-8f61-72a2f623c416" providerId="ADAL" clId="{F247DD3E-0AD7-4233-9A94-075DE229D5BD}" dt="2025-08-22T14:29:21.410" v="415"/>
          <ac:picMkLst>
            <pc:docMk/>
            <pc:sldMk cId="1428830926" sldId="296"/>
            <ac:picMk id="8" creationId="{4C6F60A3-9971-F5C8-7DC9-946BAA837C16}"/>
          </ac:picMkLst>
        </pc:picChg>
        <pc:picChg chg="mod">
          <ac:chgData name="Baptiste LEROY" userId="990a423c-7c74-4a2f-8f61-72a2f623c416" providerId="ADAL" clId="{F247DD3E-0AD7-4233-9A94-075DE229D5BD}" dt="2025-08-22T14:29:21.410" v="415"/>
          <ac:picMkLst>
            <pc:docMk/>
            <pc:sldMk cId="1428830926" sldId="296"/>
            <ac:picMk id="48" creationId="{A319D931-6120-E762-F65E-CFF7928A19DA}"/>
          </ac:picMkLst>
        </pc:picChg>
        <pc:picChg chg="mod">
          <ac:chgData name="Baptiste LEROY" userId="990a423c-7c74-4a2f-8f61-72a2f623c416" providerId="ADAL" clId="{F247DD3E-0AD7-4233-9A94-075DE229D5BD}" dt="2025-08-22T14:29:21.410" v="415"/>
          <ac:picMkLst>
            <pc:docMk/>
            <pc:sldMk cId="1428830926" sldId="296"/>
            <ac:picMk id="50" creationId="{BC8CE2D5-800B-3BC9-AC2E-60E75E103EC8}"/>
          </ac:picMkLst>
        </pc:picChg>
        <pc:picChg chg="mod">
          <ac:chgData name="Baptiste LEROY" userId="990a423c-7c74-4a2f-8f61-72a2f623c416" providerId="ADAL" clId="{F247DD3E-0AD7-4233-9A94-075DE229D5BD}" dt="2025-08-22T14:29:21.410" v="415"/>
          <ac:picMkLst>
            <pc:docMk/>
            <pc:sldMk cId="1428830926" sldId="296"/>
            <ac:picMk id="52" creationId="{A96C96CD-E581-265A-17A9-4BCC463D4C27}"/>
          </ac:picMkLst>
        </pc:picChg>
        <pc:picChg chg="mod">
          <ac:chgData name="Baptiste LEROY" userId="990a423c-7c74-4a2f-8f61-72a2f623c416" providerId="ADAL" clId="{F247DD3E-0AD7-4233-9A94-075DE229D5BD}" dt="2025-08-22T14:29:21.410" v="415"/>
          <ac:picMkLst>
            <pc:docMk/>
            <pc:sldMk cId="1428830926" sldId="296"/>
            <ac:picMk id="59" creationId="{2504FFAB-3FAE-FBD7-9E7D-E1B4A29541E8}"/>
          </ac:picMkLst>
        </pc:picChg>
      </pc:sldChg>
      <pc:sldChg chg="addSp delSp modSp add mod modAnim">
        <pc:chgData name="Baptiste LEROY" userId="990a423c-7c74-4a2f-8f61-72a2f623c416" providerId="ADAL" clId="{F247DD3E-0AD7-4233-9A94-075DE229D5BD}" dt="2025-08-25T20:43:47.143" v="1675"/>
        <pc:sldMkLst>
          <pc:docMk/>
          <pc:sldMk cId="1841781673" sldId="297"/>
        </pc:sldMkLst>
        <pc:picChg chg="mod">
          <ac:chgData name="Baptiste LEROY" userId="990a423c-7c74-4a2f-8f61-72a2f623c416" providerId="ADAL" clId="{F247DD3E-0AD7-4233-9A94-075DE229D5BD}" dt="2025-08-22T14:58:52.171" v="729" actId="1076"/>
          <ac:picMkLst>
            <pc:docMk/>
            <pc:sldMk cId="1841781673" sldId="297"/>
            <ac:picMk id="5" creationId="{5056B25E-90C7-1CE0-33DC-904FB5B97BD4}"/>
          </ac:picMkLst>
        </pc:picChg>
        <pc:picChg chg="mod">
          <ac:chgData name="Baptiste LEROY" userId="990a423c-7c74-4a2f-8f61-72a2f623c416" providerId="ADAL" clId="{F247DD3E-0AD7-4233-9A94-075DE229D5BD}" dt="2025-08-22T14:58:52.171" v="729" actId="1076"/>
          <ac:picMkLst>
            <pc:docMk/>
            <pc:sldMk cId="1841781673" sldId="297"/>
            <ac:picMk id="6" creationId="{6634B514-DCB4-68C7-9F2A-D264DA1B2B4F}"/>
          </ac:picMkLst>
        </pc:picChg>
        <pc:picChg chg="add mod">
          <ac:chgData name="Baptiste LEROY" userId="990a423c-7c74-4a2f-8f61-72a2f623c416" providerId="ADAL" clId="{F247DD3E-0AD7-4233-9A94-075DE229D5BD}" dt="2025-08-22T14:58:43.091" v="727" actId="1076"/>
          <ac:picMkLst>
            <pc:docMk/>
            <pc:sldMk cId="1841781673" sldId="297"/>
            <ac:picMk id="7" creationId="{443EAC5B-B3F1-D095-4EB0-81127EA05EE9}"/>
          </ac:picMkLst>
        </pc:picChg>
        <pc:picChg chg="add mod">
          <ac:chgData name="Baptiste LEROY" userId="990a423c-7c74-4a2f-8f61-72a2f623c416" providerId="ADAL" clId="{F247DD3E-0AD7-4233-9A94-075DE229D5BD}" dt="2025-08-22T14:58:52.171" v="729" actId="1076"/>
          <ac:picMkLst>
            <pc:docMk/>
            <pc:sldMk cId="1841781673" sldId="297"/>
            <ac:picMk id="8" creationId="{54BD1573-6FDD-5FED-29D4-2ED8EB094778}"/>
          </ac:picMkLst>
        </pc:picChg>
        <pc:picChg chg="add mod">
          <ac:chgData name="Baptiste LEROY" userId="990a423c-7c74-4a2f-8f61-72a2f623c416" providerId="ADAL" clId="{F247DD3E-0AD7-4233-9A94-075DE229D5BD}" dt="2025-08-22T14:58:54.614" v="730" actId="1076"/>
          <ac:picMkLst>
            <pc:docMk/>
            <pc:sldMk cId="1841781673" sldId="297"/>
            <ac:picMk id="9" creationId="{1EFC0C9E-53EC-803D-C382-66AE6730A200}"/>
          </ac:picMkLst>
        </pc:picChg>
      </pc:sldChg>
      <pc:sldChg chg="addSp delSp modSp add mod">
        <pc:chgData name="Baptiste LEROY" userId="990a423c-7c74-4a2f-8f61-72a2f623c416" providerId="ADAL" clId="{F247DD3E-0AD7-4233-9A94-075DE229D5BD}" dt="2025-08-22T15:00:03.202" v="736" actId="14100"/>
        <pc:sldMkLst>
          <pc:docMk/>
          <pc:sldMk cId="2998959523" sldId="298"/>
        </pc:sldMkLst>
        <pc:picChg chg="add mod ord">
          <ac:chgData name="Baptiste LEROY" userId="990a423c-7c74-4a2f-8f61-72a2f623c416" providerId="ADAL" clId="{F247DD3E-0AD7-4233-9A94-075DE229D5BD}" dt="2025-08-22T14:58:20.522" v="723" actId="1076"/>
          <ac:picMkLst>
            <pc:docMk/>
            <pc:sldMk cId="2998959523" sldId="298"/>
            <ac:picMk id="9" creationId="{CDC8F81E-AEB9-A8EE-EAAD-1DFCA45A5690}"/>
          </ac:picMkLst>
        </pc:picChg>
        <pc:picChg chg="add mod">
          <ac:chgData name="Baptiste LEROY" userId="990a423c-7c74-4a2f-8f61-72a2f623c416" providerId="ADAL" clId="{F247DD3E-0AD7-4233-9A94-075DE229D5BD}" dt="2025-08-22T14:57:49.785" v="717" actId="1076"/>
          <ac:picMkLst>
            <pc:docMk/>
            <pc:sldMk cId="2998959523" sldId="298"/>
            <ac:picMk id="11" creationId="{DB91075C-BBB5-5BC2-99DE-9928ECCA3652}"/>
          </ac:picMkLst>
        </pc:picChg>
        <pc:picChg chg="add mod">
          <ac:chgData name="Baptiste LEROY" userId="990a423c-7c74-4a2f-8f61-72a2f623c416" providerId="ADAL" clId="{F247DD3E-0AD7-4233-9A94-075DE229D5BD}" dt="2025-08-22T14:57:56.380" v="719" actId="1076"/>
          <ac:picMkLst>
            <pc:docMk/>
            <pc:sldMk cId="2998959523" sldId="298"/>
            <ac:picMk id="13" creationId="{7AF37D32-651C-2E62-8161-29941F411ACA}"/>
          </ac:picMkLst>
        </pc:picChg>
        <pc:picChg chg="add mod">
          <ac:chgData name="Baptiste LEROY" userId="990a423c-7c74-4a2f-8f61-72a2f623c416" providerId="ADAL" clId="{F247DD3E-0AD7-4233-9A94-075DE229D5BD}" dt="2025-08-22T15:00:03.202" v="736" actId="14100"/>
          <ac:picMkLst>
            <pc:docMk/>
            <pc:sldMk cId="2998959523" sldId="298"/>
            <ac:picMk id="14" creationId="{8B8FA6B9-F1B1-1ED5-634D-D77341E10B20}"/>
          </ac:picMkLst>
        </pc:picChg>
        <pc:picChg chg="add mod">
          <ac:chgData name="Baptiste LEROY" userId="990a423c-7c74-4a2f-8f61-72a2f623c416" providerId="ADAL" clId="{F247DD3E-0AD7-4233-9A94-075DE229D5BD}" dt="2025-08-22T14:58:15.074" v="722" actId="1076"/>
          <ac:picMkLst>
            <pc:docMk/>
            <pc:sldMk cId="2998959523" sldId="298"/>
            <ac:picMk id="1026" creationId="{FD50A56F-28AE-99FA-5D31-C6981913C779}"/>
          </ac:picMkLst>
        </pc:picChg>
      </pc:sldChg>
      <pc:sldChg chg="addSp delSp modSp add mod">
        <pc:chgData name="Baptiste LEROY" userId="990a423c-7c74-4a2f-8f61-72a2f623c416" providerId="ADAL" clId="{F247DD3E-0AD7-4233-9A94-075DE229D5BD}" dt="2025-08-22T14:54:39.634" v="704" actId="1076"/>
        <pc:sldMkLst>
          <pc:docMk/>
          <pc:sldMk cId="3557049589" sldId="299"/>
        </pc:sldMkLst>
        <pc:picChg chg="add mod">
          <ac:chgData name="Baptiste LEROY" userId="990a423c-7c74-4a2f-8f61-72a2f623c416" providerId="ADAL" clId="{F247DD3E-0AD7-4233-9A94-075DE229D5BD}" dt="2025-08-22T14:54:39.634" v="704" actId="1076"/>
          <ac:picMkLst>
            <pc:docMk/>
            <pc:sldMk cId="3557049589" sldId="299"/>
            <ac:picMk id="6" creationId="{BF91629E-32B1-0333-93F1-EA55B56F06B0}"/>
          </ac:picMkLst>
        </pc:picChg>
      </pc:sldChg>
      <pc:sldChg chg="addSp modSp add mod ord">
        <pc:chgData name="Baptiste LEROY" userId="990a423c-7c74-4a2f-8f61-72a2f623c416" providerId="ADAL" clId="{F247DD3E-0AD7-4233-9A94-075DE229D5BD}" dt="2025-08-22T15:40:50.159" v="1109"/>
        <pc:sldMkLst>
          <pc:docMk/>
          <pc:sldMk cId="2410192827" sldId="300"/>
        </pc:sldMkLst>
        <pc:spChg chg="add mod">
          <ac:chgData name="Baptiste LEROY" userId="990a423c-7c74-4a2f-8f61-72a2f623c416" providerId="ADAL" clId="{F247DD3E-0AD7-4233-9A94-075DE229D5BD}" dt="2025-08-22T15:35:19.691" v="1033" actId="20577"/>
          <ac:spMkLst>
            <pc:docMk/>
            <pc:sldMk cId="2410192827" sldId="300"/>
            <ac:spMk id="5" creationId="{13BA94FD-3185-8A3F-D24E-9C0DA7151573}"/>
          </ac:spMkLst>
        </pc:spChg>
        <pc:spChg chg="add mod">
          <ac:chgData name="Baptiste LEROY" userId="990a423c-7c74-4a2f-8f61-72a2f623c416" providerId="ADAL" clId="{F247DD3E-0AD7-4233-9A94-075DE229D5BD}" dt="2025-08-22T15:35:46.156" v="1038" actId="164"/>
          <ac:spMkLst>
            <pc:docMk/>
            <pc:sldMk cId="2410192827" sldId="300"/>
            <ac:spMk id="7" creationId="{1C08F3D7-869C-EC21-67C3-DE035C0C62A6}"/>
          </ac:spMkLst>
        </pc:spChg>
        <pc:grpChg chg="add mod">
          <ac:chgData name="Baptiste LEROY" userId="990a423c-7c74-4a2f-8f61-72a2f623c416" providerId="ADAL" clId="{F247DD3E-0AD7-4233-9A94-075DE229D5BD}" dt="2025-08-22T15:35:49.368" v="1039" actId="1076"/>
          <ac:grpSpMkLst>
            <pc:docMk/>
            <pc:sldMk cId="2410192827" sldId="300"/>
            <ac:grpSpMk id="8" creationId="{3A122813-5530-D064-0B3A-9CFA067FD8EB}"/>
          </ac:grpSpMkLst>
        </pc:grpChg>
        <pc:picChg chg="mod">
          <ac:chgData name="Baptiste LEROY" userId="990a423c-7c74-4a2f-8f61-72a2f623c416" providerId="ADAL" clId="{F247DD3E-0AD7-4233-9A94-075DE229D5BD}" dt="2025-08-22T15:35:46.156" v="1038" actId="164"/>
          <ac:picMkLst>
            <pc:docMk/>
            <pc:sldMk cId="2410192827" sldId="300"/>
            <ac:picMk id="4" creationId="{AD7D957C-8139-45EF-1D9C-7C83C7102CB1}"/>
          </ac:picMkLst>
        </pc:picChg>
      </pc:sldChg>
      <pc:sldChg chg="add del">
        <pc:chgData name="Baptiste LEROY" userId="990a423c-7c74-4a2f-8f61-72a2f623c416" providerId="ADAL" clId="{F247DD3E-0AD7-4233-9A94-075DE229D5BD}" dt="2025-08-22T15:40:54.806" v="1110" actId="47"/>
        <pc:sldMkLst>
          <pc:docMk/>
          <pc:sldMk cId="2314947432" sldId="301"/>
        </pc:sldMkLst>
      </pc:sldChg>
      <pc:sldChg chg="delSp modSp add mod">
        <pc:chgData name="Baptiste LEROY" userId="990a423c-7c74-4a2f-8f61-72a2f623c416" providerId="ADAL" clId="{F247DD3E-0AD7-4233-9A94-075DE229D5BD}" dt="2025-08-22T15:44:07.721" v="1631" actId="20577"/>
        <pc:sldMkLst>
          <pc:docMk/>
          <pc:sldMk cId="3952581186" sldId="301"/>
        </pc:sldMkLst>
        <pc:spChg chg="mod">
          <ac:chgData name="Baptiste LEROY" userId="990a423c-7c74-4a2f-8f61-72a2f623c416" providerId="ADAL" clId="{F247DD3E-0AD7-4233-9A94-075DE229D5BD}" dt="2025-08-22T15:41:06.352" v="1128" actId="20577"/>
          <ac:spMkLst>
            <pc:docMk/>
            <pc:sldMk cId="3952581186" sldId="301"/>
            <ac:spMk id="2" creationId="{B7653099-1C44-E394-4F0E-6CA6B5F2619C}"/>
          </ac:spMkLst>
        </pc:spChg>
        <pc:spChg chg="mod">
          <ac:chgData name="Baptiste LEROY" userId="990a423c-7c74-4a2f-8f61-72a2f623c416" providerId="ADAL" clId="{F247DD3E-0AD7-4233-9A94-075DE229D5BD}" dt="2025-08-22T15:44:07.721" v="1631" actId="20577"/>
          <ac:spMkLst>
            <pc:docMk/>
            <pc:sldMk cId="3952581186" sldId="301"/>
            <ac:spMk id="5" creationId="{582BBF7C-10B4-3DE9-CCCB-5E79F9784D6F}"/>
          </ac:spMkLst>
        </pc:spChg>
      </pc:sldChg>
      <pc:sldChg chg="add ord">
        <pc:chgData name="Baptiste LEROY" userId="990a423c-7c74-4a2f-8f61-72a2f623c416" providerId="ADAL" clId="{F247DD3E-0AD7-4233-9A94-075DE229D5BD}" dt="2025-08-25T20:35:06.631" v="1645"/>
        <pc:sldMkLst>
          <pc:docMk/>
          <pc:sldMk cId="793504361" sldId="30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7D8165-6BE8-4398-9285-98B372162B5B}" type="datetimeFigureOut">
              <a:rPr lang="fr-BE" smtClean="0"/>
              <a:t>24-08-25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D261B4-136A-4392-8212-12D1270C82C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7174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0FCF7A-E05A-73A2-4A1E-D3753A2094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FAE22B0-8F9D-0536-7A37-07133CFA41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C3E720A-A0E6-9872-77DD-4AA6D2570E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B3D1BBD-AC1C-2FF1-7DE3-3D89D02553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261B4-136A-4392-8212-12D1270C82C5}" type="slidenum">
              <a:rPr lang="fr-BE" smtClean="0"/>
              <a:t>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787466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02D9F-2623-14C9-4B35-FA76FECB59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8AD1533-937F-6EA7-87B8-BC00BFA85B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272F8EF-2A88-4C09-7C79-4B6F33F2C8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1B56A4D-9061-3FAD-2230-85FAB3B8AA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261B4-136A-4392-8212-12D1270C82C5}" type="slidenum">
              <a:rPr lang="fr-BE" smtClean="0"/>
              <a:t>11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098453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12FFD5-400E-FAE2-952A-F51973C39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611C057-8133-5320-6C5E-EE6BEE7D47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C0283FE-3C83-7F69-94F7-A2E8472C15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D3CD935-B1A0-CB3D-C9D4-8C0E7550F3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261B4-136A-4392-8212-12D1270C82C5}" type="slidenum">
              <a:rPr lang="fr-BE" smtClean="0"/>
              <a:t>12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845363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8673D3-4AD9-EF8F-54DB-A1EC5E5D0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53AE2BC-5506-D6D7-6C4E-0D1BAD5359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8637E6D-06B9-4BB4-75DF-4F9E53B25C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EC19AD5-E922-6031-834C-C9E8352B99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261B4-136A-4392-8212-12D1270C82C5}" type="slidenum">
              <a:rPr lang="fr-BE" smtClean="0"/>
              <a:t>13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151926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7AB40E-7495-8D6A-3D83-9CF99BB27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8FC2739-9D98-5FD4-46BD-FC24717E71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7A01312-5899-02A2-761D-AB704D70D9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5DE36A6-4A80-CF36-CD25-EBFBE211D7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261B4-136A-4392-8212-12D1270C82C5}" type="slidenum">
              <a:rPr lang="fr-BE" smtClean="0"/>
              <a:t>14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22372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261B4-136A-4392-8212-12D1270C82C5}" type="slidenum">
              <a:rPr lang="fr-BE" smtClean="0"/>
              <a:t>15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215536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261B4-136A-4392-8212-12D1270C82C5}" type="slidenum">
              <a:rPr lang="fr-BE" smtClean="0"/>
              <a:t>16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889944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EBC839-F5E4-C47E-7FC9-E6F29BA65A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80EDC7C-361F-06EF-13F5-DA8CC51FA3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4CEA50F-2940-D408-A599-03B2810386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15B6C66-219F-6552-4A6A-0478606ED7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261B4-136A-4392-8212-12D1270C82C5}" type="slidenum">
              <a:rPr lang="fr-BE" smtClean="0"/>
              <a:t>17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831339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B9FE5-0150-A0CA-9898-E4BFE1CC8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2E470E3-0E01-5006-21F3-B3C1CEDE0B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8C9AAD0-87CC-EB09-B5B6-6A12E4C52D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7F7E240-E3E8-601C-E4D8-B052C646B9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261B4-136A-4392-8212-12D1270C82C5}" type="slidenum">
              <a:rPr lang="fr-BE" smtClean="0"/>
              <a:t>18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531678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C28BED-6055-8C8B-3E47-5E41FE0ED3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C2E6A70-FBB0-9832-4E3B-6DAB7FA007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92778EC-EEB5-8ABD-97E2-0312067969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185501E-8AB0-E120-7B1F-719A9E86FF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261B4-136A-4392-8212-12D1270C82C5}" type="slidenum">
              <a:rPr lang="fr-BE" smtClean="0"/>
              <a:t>19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10263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FBB62F-A190-11C6-DECD-9B4E3EBB3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049FAA9-5ADA-22CB-69CF-B54CFB02B8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E3FA404-4FB6-2D06-AEA0-2DF84664CE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B632A10-F2AC-AD30-7CB6-066D1FE9D7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261B4-136A-4392-8212-12D1270C82C5}" type="slidenum">
              <a:rPr lang="fr-BE" smtClean="0"/>
              <a:t>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65297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6D2BEB-4571-1494-4068-ACC10B3DC7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DE6F627-95E4-2FC9-CC86-87F917FE92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A0B5501-9F28-898A-F7AA-6B55332A1B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F3540A2-C780-6256-A7C8-78C2F23C9A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261B4-136A-4392-8212-12D1270C82C5}" type="slidenum">
              <a:rPr lang="fr-BE" smtClean="0"/>
              <a:t>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831534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4E0D73-4265-95F0-E096-968B901EEA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B0A1EFF-5C0D-14B0-D1F1-412C9ABD07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8DF00E9-292E-39A1-EDB7-D8E519E1BF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35D5C0F-5980-7994-5049-D29E3F2D36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261B4-136A-4392-8212-12D1270C82C5}" type="slidenum">
              <a:rPr lang="fr-BE" smtClean="0"/>
              <a:t>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070246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D6DFE9-D727-C5C4-F8BE-2FEC45017A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5F92CC6-D662-22D6-FF5C-ADCEACE9AA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BE7A325-D411-B97F-87FF-68696FEBA0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F12CE4D-5080-4BCA-1D66-CACFEB018F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261B4-136A-4392-8212-12D1270C82C5}" type="slidenum">
              <a:rPr lang="fr-BE" smtClean="0"/>
              <a:t>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998271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0B5451-22D2-0B42-E3B4-9ABFB5C0CE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C25C398-CF53-DD22-C899-EE6A504B50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A417ED2-4341-C05F-24ED-DCF6CF7D16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E91474F-C36E-81DF-60C9-D06257E779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261B4-136A-4392-8212-12D1270C82C5}" type="slidenum">
              <a:rPr lang="fr-BE" smtClean="0"/>
              <a:t>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543522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261B4-136A-4392-8212-12D1270C82C5}" type="slidenum">
              <a:rPr lang="fr-BE" smtClean="0"/>
              <a:t>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935857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261B4-136A-4392-8212-12D1270C82C5}" type="slidenum">
              <a:rPr lang="fr-BE" smtClean="0"/>
              <a:t>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192434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261B4-136A-4392-8212-12D1270C82C5}" type="slidenum">
              <a:rPr lang="fr-BE" smtClean="0"/>
              <a:t>10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52533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0ADFE5D-8960-3F98-F661-3C6B38DC3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BE" dirty="0"/>
              <a:t>18-04-2024 </a:t>
            </a:r>
            <a:r>
              <a:rPr lang="fr-BE" dirty="0" err="1"/>
              <a:t>Lisbon</a:t>
            </a:r>
            <a:r>
              <a:rPr lang="fr-BE" dirty="0"/>
              <a:t> </a:t>
            </a:r>
            <a:r>
              <a:rPr lang="fr-BE" dirty="0" err="1"/>
              <a:t>PurpleGain</a:t>
            </a:r>
            <a:r>
              <a:rPr lang="fr-BE" dirty="0"/>
              <a:t> 4th WS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4D2F220-3999-BC72-2F45-3EB572B53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C67DFFF-CD88-BA1D-F3CF-01D722499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29806-3A07-45FF-A4CB-1CEA12053177}" type="slidenum">
              <a:rPr lang="fr-BE" smtClean="0"/>
              <a:t>‹N°›</a:t>
            </a:fld>
            <a:endParaRPr lang="fr-BE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FD1564D8-AAF3-EEE2-9698-51F7DBABD98A}"/>
              </a:ext>
            </a:extLst>
          </p:cNvPr>
          <p:cNvCxnSpPr>
            <a:cxnSpLocks/>
          </p:cNvCxnSpPr>
          <p:nvPr userDrawn="1"/>
        </p:nvCxnSpPr>
        <p:spPr>
          <a:xfrm>
            <a:off x="572980" y="6327336"/>
            <a:ext cx="9762822" cy="0"/>
          </a:xfrm>
          <a:prstGeom prst="line">
            <a:avLst/>
          </a:prstGeom>
          <a:ln w="12700">
            <a:solidFill>
              <a:srgbClr val="AB33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riangle isocèle 7">
            <a:extLst>
              <a:ext uri="{FF2B5EF4-FFF2-40B4-BE49-F238E27FC236}">
                <a16:creationId xmlns:a16="http://schemas.microsoft.com/office/drawing/2014/main" id="{3CFDEE14-2E1E-0752-661A-D55499488286}"/>
              </a:ext>
            </a:extLst>
          </p:cNvPr>
          <p:cNvSpPr/>
          <p:nvPr userDrawn="1"/>
        </p:nvSpPr>
        <p:spPr>
          <a:xfrm>
            <a:off x="10958625" y="4421770"/>
            <a:ext cx="1233376" cy="2098159"/>
          </a:xfrm>
          <a:prstGeom prst="triangle">
            <a:avLst>
              <a:gd name="adj" fmla="val 100000"/>
            </a:avLst>
          </a:prstGeom>
          <a:solidFill>
            <a:srgbClr val="C74FA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Triangle isocèle 8">
            <a:extLst>
              <a:ext uri="{FF2B5EF4-FFF2-40B4-BE49-F238E27FC236}">
                <a16:creationId xmlns:a16="http://schemas.microsoft.com/office/drawing/2014/main" id="{38AC9ECC-9992-1168-9B13-ADD289FFF818}"/>
              </a:ext>
            </a:extLst>
          </p:cNvPr>
          <p:cNvSpPr/>
          <p:nvPr userDrawn="1"/>
        </p:nvSpPr>
        <p:spPr>
          <a:xfrm>
            <a:off x="7783031" y="5858540"/>
            <a:ext cx="4408968" cy="1006548"/>
          </a:xfrm>
          <a:prstGeom prst="triangle">
            <a:avLst>
              <a:gd name="adj" fmla="val 100000"/>
            </a:avLst>
          </a:prstGeom>
          <a:solidFill>
            <a:srgbClr val="922E73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Triangle isocèle 9">
            <a:extLst>
              <a:ext uri="{FF2B5EF4-FFF2-40B4-BE49-F238E27FC236}">
                <a16:creationId xmlns:a16="http://schemas.microsoft.com/office/drawing/2014/main" id="{62FEB6A2-5772-30FB-E2D2-AD07D117F1CA}"/>
              </a:ext>
            </a:extLst>
          </p:cNvPr>
          <p:cNvSpPr/>
          <p:nvPr userDrawn="1"/>
        </p:nvSpPr>
        <p:spPr>
          <a:xfrm rot="16999471">
            <a:off x="-2571534" y="-235800"/>
            <a:ext cx="3876541" cy="2203444"/>
          </a:xfrm>
          <a:prstGeom prst="triangle">
            <a:avLst>
              <a:gd name="adj" fmla="val 44109"/>
            </a:avLst>
          </a:prstGeom>
          <a:solidFill>
            <a:srgbClr val="AF37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Triangle isocèle 10">
            <a:extLst>
              <a:ext uri="{FF2B5EF4-FFF2-40B4-BE49-F238E27FC236}">
                <a16:creationId xmlns:a16="http://schemas.microsoft.com/office/drawing/2014/main" id="{C8E5EBF0-3AC7-6BBC-DF7D-B1E211744526}"/>
              </a:ext>
            </a:extLst>
          </p:cNvPr>
          <p:cNvSpPr/>
          <p:nvPr userDrawn="1"/>
        </p:nvSpPr>
        <p:spPr>
          <a:xfrm rot="18742100">
            <a:off x="-722699" y="-341477"/>
            <a:ext cx="3876541" cy="940222"/>
          </a:xfrm>
          <a:prstGeom prst="triangle">
            <a:avLst>
              <a:gd name="adj" fmla="val 43704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51EFEA8-D99F-56C6-884D-055B9F953D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10852163" y="6180644"/>
            <a:ext cx="1303130" cy="67735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1A1AA7E-9A6B-4EF7-EF31-3A3D396633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09837" y="260710"/>
            <a:ext cx="1753444" cy="596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434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7A912F-C1F1-586A-3662-9C45E388D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2B1850E-921A-EFE5-A367-5338015C7B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F206FC3-7219-3ABF-260E-BADF54E35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11338-15C3-4E64-95BC-4ECF5370425D}" type="datetimeFigureOut">
              <a:rPr lang="fr-BE" smtClean="0"/>
              <a:t>24-08-25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5220BA1-778D-61DA-E027-58F8688A0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39C35CE-2E28-F233-7312-7E72900E4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29806-3A07-45FF-A4CB-1CEA1205317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18874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A815724-6FBA-6064-2FE1-FFE54D8387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72DC062-87E6-8D77-299C-C53431E586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A99120-2D6A-F0FB-013D-87761FACF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11338-15C3-4E64-95BC-4ECF5370425D}" type="datetimeFigureOut">
              <a:rPr lang="fr-BE" smtClean="0"/>
              <a:t>24-08-25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E7D4F88-DC42-9FAD-D23C-09D803B38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D14E648-C5E3-ED03-1D57-F1E77A195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29806-3A07-45FF-A4CB-1CEA1205317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12221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7B9B89-4AA8-0561-8E4A-34B71AA3C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960916B-3533-4D93-57B0-2D744D3235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88779D2-6495-8353-F7A7-12C839012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11338-15C3-4E64-95BC-4ECF5370425D}" type="datetimeFigureOut">
              <a:rPr lang="fr-BE" smtClean="0"/>
              <a:t>24-08-25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138B470-BFC0-BAD8-7A32-009713565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CDDED64-163B-E5F5-DD37-2BA3BE02C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29806-3A07-45FF-A4CB-1CEA1205317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3113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995B4A-B4D8-C6F5-34E7-2C081673E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939D1D2-B760-979E-1440-434FD3DDB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C1C70DB-38DF-02D9-3DEA-50A0C069C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11338-15C3-4E64-95BC-4ECF5370425D}" type="datetimeFigureOut">
              <a:rPr lang="fr-BE" smtClean="0"/>
              <a:t>24-08-25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D1012D9-76A4-76DE-CEA5-E111A4476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86A187E-FAE9-23E6-1FDF-CFFC3762E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29806-3A07-45FF-A4CB-1CEA1205317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64327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0471A6-E90A-DC5D-B946-3510EEEDB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4674DF6-289C-051E-7157-0AFAF11445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D82CDC1-1D97-AC06-4553-963663A89C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C8DEE98-5D69-7E4B-84F6-3235A55FB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11338-15C3-4E64-95BC-4ECF5370425D}" type="datetimeFigureOut">
              <a:rPr lang="fr-BE" smtClean="0"/>
              <a:t>24-08-25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45D74FD-6718-3043-C304-F08651927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448C18B-5FC4-3CEF-FD6D-FADDD3A43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29806-3A07-45FF-A4CB-1CEA1205317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75103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0A47F1-66E5-1041-B732-46532CB51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19B07EB-7FD4-8A1E-6D76-C3349C5F5A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67C8073-7784-C7D7-4E52-69EEFDB7BD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3F85253-D4EB-16A0-7966-994F7A2354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A5B8691-6A1F-C3C6-B661-2AB5290BEA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8E86D06-3360-3EBF-421B-4BBDAD845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11338-15C3-4E64-95BC-4ECF5370425D}" type="datetimeFigureOut">
              <a:rPr lang="fr-BE" smtClean="0"/>
              <a:t>24-08-25</a:t>
            </a:fld>
            <a:endParaRPr lang="fr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5BA811B-9424-EC49-0145-55F88E89D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A6B7E42-F45C-4C51-BA68-880970587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29806-3A07-45FF-A4CB-1CEA1205317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67060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C6D4E7-3EB0-9839-B0DA-9115711AB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F7BE78F-4248-98B3-7374-5287D660D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11338-15C3-4E64-95BC-4ECF5370425D}" type="datetimeFigureOut">
              <a:rPr lang="fr-BE" smtClean="0"/>
              <a:t>24-08-25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4248048-848A-837D-8B3B-3F8869283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33FA3BA-5861-AF5B-B2D8-B699E64B3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29806-3A07-45FF-A4CB-1CEA1205317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11853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62F01E0-981B-B312-44FE-B09702927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11338-15C3-4E64-95BC-4ECF5370425D}" type="datetimeFigureOut">
              <a:rPr lang="fr-BE" smtClean="0"/>
              <a:t>24-08-25</a:t>
            </a:fld>
            <a:endParaRPr lang="fr-BE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A95F2D8-F937-358C-9B87-375A52506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8C88668-A6FB-D5CE-0241-7441344DA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29806-3A07-45FF-A4CB-1CEA1205317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64973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138047-7AE4-88F7-B567-038EDBC06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9A0F7F8-407A-85AE-11A6-DC1EF90DBA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76307AD-49C7-787B-B4BF-03AC9ABA37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274DE25-B90B-7897-5796-F1C6C2660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11338-15C3-4E64-95BC-4ECF5370425D}" type="datetimeFigureOut">
              <a:rPr lang="fr-BE" smtClean="0"/>
              <a:t>24-08-25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AEE95B5-4717-F356-249B-0831A7848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1D888EA-4C0F-493E-9F2E-E1F39D85A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29806-3A07-45FF-A4CB-1CEA1205317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78780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772B63-D2F9-7E11-D2D4-CEDC918C8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0F0DF81-AF2D-8830-A996-793DE34E4B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F6D058E-8826-4FD5-D34C-11C3C64821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BF85623-1CC5-1B34-F717-378EA7FC4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11338-15C3-4E64-95BC-4ECF5370425D}" type="datetimeFigureOut">
              <a:rPr lang="fr-BE" smtClean="0"/>
              <a:t>24-08-25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C216667-E564-7747-5C0C-7351B5D3B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84551FE-78E3-6F36-151E-1B9F79CD4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29806-3A07-45FF-A4CB-1CEA1205317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24408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4BDCD56-3AA4-7085-602C-37ACB327A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D966660-A99C-1354-EFD0-6C0C511649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C41C74C-42B9-B1D7-2B1C-8DC1EB1497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2411338-15C3-4E64-95BC-4ECF5370425D}" type="datetimeFigureOut">
              <a:rPr lang="fr-BE" smtClean="0"/>
              <a:t>24-08-25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8760780-AA50-3BF8-5D40-470D7B2A91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510F916-CFEE-7DE2-1624-0B8DD11587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829806-3A07-45FF-A4CB-1CEA1205317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18966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microsoft.com/office/2007/relationships/hdphoto" Target="../media/hdphoto2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5.jp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1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32.jp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9BD0EF-1164-4598-B8C2-709801C8E11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524000" y="1122363"/>
            <a:ext cx="9144000" cy="2387600"/>
          </a:xfrm>
        </p:spPr>
        <p:txBody>
          <a:bodyPr/>
          <a:lstStyle/>
          <a:p>
            <a:pPr algn="ctr"/>
            <a:r>
              <a:rPr lang="en-GB" noProof="0" dirty="0"/>
              <a:t>Upcycling agri-food by-product with phototrophic purple bacteria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91492B3-65E0-E0C4-3124-468F7AB001EB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noProof="0" dirty="0"/>
              <a:t>				Baptiste Leroy </a:t>
            </a:r>
          </a:p>
          <a:p>
            <a:pPr marL="0" indent="0">
              <a:buNone/>
            </a:pPr>
            <a:r>
              <a:rPr lang="en-GB" sz="1400" noProof="0" dirty="0"/>
              <a:t>Proteomic and Microbiology, Research institute for Biosciences, UMONS, Belgium</a:t>
            </a:r>
          </a:p>
          <a:p>
            <a:pPr marL="0" indent="0">
              <a:buNone/>
            </a:pPr>
            <a:r>
              <a:rPr lang="en-GB" sz="1400" noProof="0" dirty="0" err="1"/>
              <a:t>PurpleTech</a:t>
            </a:r>
            <a:r>
              <a:rPr lang="en-GB" sz="1400" noProof="0" dirty="0"/>
              <a:t>, Spin-Off company (in creation)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D87C34B2-0DBC-46E8-66B1-CD260A1C7D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4247508" cy="373223"/>
          </a:xfrm>
        </p:spPr>
        <p:txBody>
          <a:bodyPr/>
          <a:lstStyle>
            <a:lvl1pPr>
              <a:defRPr/>
            </a:lvl1pPr>
          </a:lstStyle>
          <a:p>
            <a:r>
              <a:rPr lang="en-GB" sz="1800" noProof="0" dirty="0"/>
              <a:t>ESP 2025 Bari, Italy</a:t>
            </a:r>
          </a:p>
        </p:txBody>
      </p:sp>
    </p:spTree>
    <p:extLst>
      <p:ext uri="{BB962C8B-B14F-4D97-AF65-F5344CB8AC3E}">
        <p14:creationId xmlns:p14="http://schemas.microsoft.com/office/powerpoint/2010/main" val="1142347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6069AD6-3EAC-6709-6A49-2F9B5D21593E}"/>
              </a:ext>
            </a:extLst>
          </p:cNvPr>
          <p:cNvSpPr txBox="1"/>
          <p:nvPr/>
        </p:nvSpPr>
        <p:spPr>
          <a:xfrm>
            <a:off x="2137025" y="462337"/>
            <a:ext cx="76850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600" dirty="0" err="1"/>
              <a:t>Response</a:t>
            </a:r>
            <a:r>
              <a:rPr lang="fr-BE" sz="3600" dirty="0"/>
              <a:t> to light stress and </a:t>
            </a:r>
            <a:r>
              <a:rPr lang="fr-BE" sz="3600" dirty="0" err="1"/>
              <a:t>metabolic</a:t>
            </a:r>
            <a:r>
              <a:rPr lang="fr-BE" sz="3600" dirty="0"/>
              <a:t> </a:t>
            </a:r>
            <a:r>
              <a:rPr lang="fr-BE" sz="3600" dirty="0" err="1"/>
              <a:t>heterogeneity</a:t>
            </a:r>
            <a:endParaRPr lang="fr-BE" sz="3600" dirty="0"/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8D5881EB-0335-0200-59FF-A7AEE8AABA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4247508" cy="373223"/>
          </a:xfrm>
        </p:spPr>
        <p:txBody>
          <a:bodyPr/>
          <a:lstStyle>
            <a:lvl1pPr>
              <a:defRPr/>
            </a:lvl1pPr>
          </a:lstStyle>
          <a:p>
            <a:r>
              <a:rPr lang="en-GB" sz="1800" noProof="0" dirty="0"/>
              <a:t>18-04-2024 Lisbon </a:t>
            </a:r>
            <a:r>
              <a:rPr lang="en-GB" sz="1800" noProof="0" dirty="0" err="1"/>
              <a:t>PurpleGain</a:t>
            </a:r>
            <a:r>
              <a:rPr lang="en-GB" sz="1800" noProof="0" dirty="0"/>
              <a:t> 4th WS</a:t>
            </a:r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id="{3C3E586D-A335-F484-1F87-470E4352AAB3}"/>
              </a:ext>
            </a:extLst>
          </p:cNvPr>
          <p:cNvSpPr txBox="1">
            <a:spLocks/>
          </p:cNvSpPr>
          <p:nvPr/>
        </p:nvSpPr>
        <p:spPr>
          <a:xfrm>
            <a:off x="910975" y="1618242"/>
            <a:ext cx="9144000" cy="507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noProof="0" dirty="0"/>
              <a:t>Metabolic heterogeneity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768310B-D7C9-E51E-10B6-2657573EE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039" y="2209445"/>
            <a:ext cx="1071871" cy="107187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9DDEB73-F109-F710-D732-36079A4A1B6B}"/>
              </a:ext>
            </a:extLst>
          </p:cNvPr>
          <p:cNvSpPr txBox="1"/>
          <p:nvPr/>
        </p:nvSpPr>
        <p:spPr>
          <a:xfrm>
            <a:off x="3363096" y="2024779"/>
            <a:ext cx="3445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noProof="0" dirty="0"/>
              <a:t>Aerobic cultivation of </a:t>
            </a:r>
            <a:r>
              <a:rPr lang="en-GB" i="1" noProof="0" dirty="0"/>
              <a:t>Rs. rubrum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2E80A2E-A90C-E5FC-5C70-B293BAA65213}"/>
              </a:ext>
            </a:extLst>
          </p:cNvPr>
          <p:cNvSpPr txBox="1"/>
          <p:nvPr/>
        </p:nvSpPr>
        <p:spPr>
          <a:xfrm>
            <a:off x="2867565" y="5192326"/>
            <a:ext cx="1515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noProof="0" dirty="0"/>
              <a:t>Green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6489EC9-F705-F827-2D65-CAD7F8E7CDF3}"/>
              </a:ext>
            </a:extLst>
          </p:cNvPr>
          <p:cNvSpPr txBox="1"/>
          <p:nvPr/>
        </p:nvSpPr>
        <p:spPr>
          <a:xfrm>
            <a:off x="5804460" y="5179476"/>
            <a:ext cx="1515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noProof="0" dirty="0"/>
              <a:t>Red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FD6592A-4534-1352-7060-FDD8A3D5B8C5}"/>
              </a:ext>
            </a:extLst>
          </p:cNvPr>
          <p:cNvSpPr txBox="1"/>
          <p:nvPr/>
        </p:nvSpPr>
        <p:spPr>
          <a:xfrm>
            <a:off x="3363096" y="2024779"/>
            <a:ext cx="3781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noProof="0" dirty="0"/>
              <a:t>Anaerobic cultivation of </a:t>
            </a:r>
            <a:r>
              <a:rPr lang="en-GB" i="1" noProof="0" dirty="0"/>
              <a:t>Rs. rubrum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BCF57A54-4144-EF48-7E04-F38F3A71B1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48504" y="2412918"/>
            <a:ext cx="5809352" cy="2799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6910D8A-4382-2A32-6D37-71CBB1A20E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48504" y="2412918"/>
            <a:ext cx="5810858" cy="2799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AC7ACE7-5EA2-E50B-16D8-39C9EC0325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5525" y="2412918"/>
            <a:ext cx="10646475" cy="317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51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7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4DEF8C-21B6-CB8C-04DB-3749546ABA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3B80399-B834-E167-3E21-208ECF8B6C50}"/>
              </a:ext>
            </a:extLst>
          </p:cNvPr>
          <p:cNvSpPr txBox="1"/>
          <p:nvPr/>
        </p:nvSpPr>
        <p:spPr>
          <a:xfrm>
            <a:off x="2137025" y="462337"/>
            <a:ext cx="7685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noProof="0" dirty="0"/>
              <a:t>Upcycling agri-food byproduct?</a:t>
            </a:r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D8EFE3A5-0834-6F8E-F811-E57ED3C9E2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4247508" cy="373223"/>
          </a:xfrm>
        </p:spPr>
        <p:txBody>
          <a:bodyPr/>
          <a:lstStyle>
            <a:lvl1pPr>
              <a:defRPr/>
            </a:lvl1pPr>
          </a:lstStyle>
          <a:p>
            <a:r>
              <a:rPr lang="en-GB" sz="1800" noProof="0" dirty="0"/>
              <a:t>ESP 2025 Bari, Italy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05323A1-AF97-D6F8-F419-40C0130039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0541" y="1808843"/>
            <a:ext cx="8718036" cy="153632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5A02649-17DE-5AB9-D38B-9A887008F9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2468"/>
          <a:stretch>
            <a:fillRect/>
          </a:stretch>
        </p:blipFill>
        <p:spPr>
          <a:xfrm>
            <a:off x="8237996" y="1376775"/>
            <a:ext cx="2572296" cy="2585624"/>
          </a:xfrm>
          <a:prstGeom prst="rect">
            <a:avLst/>
          </a:prstGeom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976F9EA-EC89-7E34-8B1B-A5EB2CB163E0}"/>
              </a:ext>
            </a:extLst>
          </p:cNvPr>
          <p:cNvSpPr/>
          <p:nvPr/>
        </p:nvSpPr>
        <p:spPr>
          <a:xfrm>
            <a:off x="3203825" y="3894913"/>
            <a:ext cx="2130175" cy="95584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noProof="0" dirty="0"/>
              <a:t>Production of microbial proteins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5D7E28BC-6049-81D1-BFBF-4A060EDB70FF}"/>
              </a:ext>
            </a:extLst>
          </p:cNvPr>
          <p:cNvSpPr/>
          <p:nvPr/>
        </p:nvSpPr>
        <p:spPr>
          <a:xfrm>
            <a:off x="6672740" y="3894913"/>
            <a:ext cx="2130175" cy="95584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noProof="0" dirty="0"/>
              <a:t>Food/feed supplement</a:t>
            </a:r>
          </a:p>
        </p:txBody>
      </p:sp>
    </p:spTree>
    <p:extLst>
      <p:ext uri="{BB962C8B-B14F-4D97-AF65-F5344CB8AC3E}">
        <p14:creationId xmlns:p14="http://schemas.microsoft.com/office/powerpoint/2010/main" val="3527694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A1901C-D4C0-A40B-8ABE-9CEF88B9F5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A5B942E-6BA6-4A47-C018-E4D471EEE03C}"/>
              </a:ext>
            </a:extLst>
          </p:cNvPr>
          <p:cNvSpPr txBox="1"/>
          <p:nvPr/>
        </p:nvSpPr>
        <p:spPr>
          <a:xfrm>
            <a:off x="2137025" y="462337"/>
            <a:ext cx="7685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noProof="0" dirty="0"/>
              <a:t>Upcycling agri-food byproduct?</a:t>
            </a:r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97FD5751-58BA-5F58-5EAE-971EC53ADE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4247508" cy="373223"/>
          </a:xfrm>
        </p:spPr>
        <p:txBody>
          <a:bodyPr/>
          <a:lstStyle>
            <a:lvl1pPr>
              <a:defRPr/>
            </a:lvl1pPr>
          </a:lstStyle>
          <a:p>
            <a:r>
              <a:rPr lang="en-GB" sz="1800" noProof="0" dirty="0"/>
              <a:t>ESP 2025 Bari, Italy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D4CF271-B026-EE93-5B7F-67322A53F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762" y="1555750"/>
            <a:ext cx="5959288" cy="4733118"/>
          </a:xfrm>
          <a:prstGeom prst="rect">
            <a:avLst/>
          </a:prstGeom>
        </p:spPr>
      </p:pic>
      <p:pic>
        <p:nvPicPr>
          <p:cNvPr id="5" name="Image 4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5056B25E-90C7-1CE0-33DC-904FB5B97B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416" y="1458767"/>
            <a:ext cx="2573822" cy="727782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634B514-DCB4-68C7-9F2A-D264DA1B2B4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136" r="5413" b="6102"/>
          <a:stretch/>
        </p:blipFill>
        <p:spPr>
          <a:xfrm>
            <a:off x="9037416" y="2277403"/>
            <a:ext cx="1276308" cy="6096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43EAC5B-B3F1-D095-4EB0-81127EA05E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6723" y="203630"/>
            <a:ext cx="1138303" cy="51741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4BD1573-6FDD-5FED-29D4-2ED8EB0947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37297" y="2977857"/>
            <a:ext cx="1676545" cy="90228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EFC0C9E-53EC-803D-C382-66AE6730A2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65459" y="4045552"/>
            <a:ext cx="2171957" cy="170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781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985160-7A48-A8D6-92FF-6F21C7EC8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CDC8F81E-AEB9-A8EE-EAAD-1DFCA45A5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3297" y="203631"/>
            <a:ext cx="1138304" cy="51741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98F2D9F-3B7C-F260-C14E-330B8C322692}"/>
              </a:ext>
            </a:extLst>
          </p:cNvPr>
          <p:cNvSpPr txBox="1"/>
          <p:nvPr/>
        </p:nvSpPr>
        <p:spPr>
          <a:xfrm>
            <a:off x="2137025" y="462337"/>
            <a:ext cx="7685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noProof="0" dirty="0"/>
              <a:t>Upcycling agri-food byproduct?</a:t>
            </a:r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56BF4BDA-ABB4-8730-174F-81B0836BD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4247508" cy="373223"/>
          </a:xfrm>
        </p:spPr>
        <p:txBody>
          <a:bodyPr/>
          <a:lstStyle>
            <a:lvl1pPr>
              <a:defRPr/>
            </a:lvl1pPr>
          </a:lstStyle>
          <a:p>
            <a:r>
              <a:rPr lang="en-GB" sz="1800" noProof="0" dirty="0"/>
              <a:t>ESP 2025 Bari, Italy</a:t>
            </a:r>
          </a:p>
        </p:txBody>
      </p:sp>
      <p:pic>
        <p:nvPicPr>
          <p:cNvPr id="1026" name="Picture 2" descr="Une image contenant texte, capture d’écran, Police, conception&#10;&#10;Le contenu généré par l’IA peut être incorrect.">
            <a:extLst>
              <a:ext uri="{FF2B5EF4-FFF2-40B4-BE49-F238E27FC236}">
                <a16:creationId xmlns:a16="http://schemas.microsoft.com/office/drawing/2014/main" id="{FD50A56F-28AE-99FA-5D31-C6981913C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77" y="1012511"/>
            <a:ext cx="7393894" cy="517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 descr="Une image contenant texte, Police, logo, Graphique&#10;&#10;Le contenu généré par l’IA peut être incorrect.">
            <a:extLst>
              <a:ext uri="{FF2B5EF4-FFF2-40B4-BE49-F238E27FC236}">
                <a16:creationId xmlns:a16="http://schemas.microsoft.com/office/drawing/2014/main" id="{DB91075C-BBB5-5BC2-99DE-9928ECCA36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822" y="1296571"/>
            <a:ext cx="3103657" cy="1416311"/>
          </a:xfrm>
          <a:prstGeom prst="rect">
            <a:avLst/>
          </a:prstGeom>
        </p:spPr>
      </p:pic>
      <p:pic>
        <p:nvPicPr>
          <p:cNvPr id="13" name="Image 12" descr="Une image contenant texte, Police, Bleu électrique, logo&#10;&#10;Le contenu généré par l’IA peut être incorrect.">
            <a:extLst>
              <a:ext uri="{FF2B5EF4-FFF2-40B4-BE49-F238E27FC236}">
                <a16:creationId xmlns:a16="http://schemas.microsoft.com/office/drawing/2014/main" id="{7AF37D32-651C-2E62-8161-29941F411A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821" y="2712882"/>
            <a:ext cx="3103657" cy="65113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B8FA6B9-F1B1-1ED5-634D-D77341E10B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6800" y="3266111"/>
            <a:ext cx="2917371" cy="289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9595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907203-E91F-E53B-FB1E-254169096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895D6195-138A-AEA9-ACDA-63F07BDDE140}"/>
              </a:ext>
            </a:extLst>
          </p:cNvPr>
          <p:cNvSpPr txBox="1"/>
          <p:nvPr/>
        </p:nvSpPr>
        <p:spPr>
          <a:xfrm>
            <a:off x="2137025" y="462337"/>
            <a:ext cx="7685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noProof="0" dirty="0"/>
              <a:t>Upcycling agri-food byproduct?</a:t>
            </a:r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CBEE338B-34FF-0240-91AD-819F693B9A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4247508" cy="373223"/>
          </a:xfrm>
        </p:spPr>
        <p:txBody>
          <a:bodyPr/>
          <a:lstStyle>
            <a:lvl1pPr>
              <a:defRPr/>
            </a:lvl1pPr>
          </a:lstStyle>
          <a:p>
            <a:r>
              <a:rPr lang="en-GB" sz="1800" noProof="0" dirty="0"/>
              <a:t>ESP 2025 Bari, Italy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F91629E-32B1-0333-93F1-EA55B56F06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7025" y="1049493"/>
            <a:ext cx="7240549" cy="507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0495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6069AD6-3EAC-6709-6A49-2F9B5D21593E}"/>
              </a:ext>
            </a:extLst>
          </p:cNvPr>
          <p:cNvSpPr txBox="1"/>
          <p:nvPr/>
        </p:nvSpPr>
        <p:spPr>
          <a:xfrm>
            <a:off x="2137025" y="462337"/>
            <a:ext cx="76850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/>
              <a:t>Upcycling agri-food</a:t>
            </a:r>
            <a:r>
              <a:rPr lang="en-GB" sz="3600" noProof="0"/>
              <a:t>: </a:t>
            </a:r>
            <a:r>
              <a:rPr lang="en-GB" sz="3600" noProof="0" dirty="0"/>
              <a:t>the process (cost) matters?</a:t>
            </a:r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8D5881EB-0335-0200-59FF-A7AEE8AABA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4247508" cy="373223"/>
          </a:xfrm>
        </p:spPr>
        <p:txBody>
          <a:bodyPr/>
          <a:lstStyle>
            <a:lvl1pPr>
              <a:defRPr/>
            </a:lvl1pPr>
          </a:lstStyle>
          <a:p>
            <a:r>
              <a:rPr lang="en-GB" sz="1800" noProof="0" dirty="0"/>
              <a:t>ESP 2025 Bari, Italy</a:t>
            </a:r>
          </a:p>
        </p:txBody>
      </p:sp>
      <p:sp>
        <p:nvSpPr>
          <p:cNvPr id="13" name="Sous-titre 2">
            <a:extLst>
              <a:ext uri="{FF2B5EF4-FFF2-40B4-BE49-F238E27FC236}">
                <a16:creationId xmlns:a16="http://schemas.microsoft.com/office/drawing/2014/main" id="{280BBB58-A73D-6A9C-C543-FC1C0D340741}"/>
              </a:ext>
            </a:extLst>
          </p:cNvPr>
          <p:cNvSpPr txBox="1">
            <a:spLocks/>
          </p:cNvSpPr>
          <p:nvPr/>
        </p:nvSpPr>
        <p:spPr>
          <a:xfrm>
            <a:off x="910975" y="1618242"/>
            <a:ext cx="9144000" cy="507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noProof="0" dirty="0" err="1"/>
              <a:t>Feasability</a:t>
            </a:r>
            <a:r>
              <a:rPr lang="en-GB" sz="2400" noProof="0" dirty="0"/>
              <a:t> study (</a:t>
            </a:r>
            <a:r>
              <a:rPr lang="en-GB" sz="2400" noProof="0" dirty="0" err="1"/>
              <a:t>esa</a:t>
            </a:r>
            <a:r>
              <a:rPr lang="en-GB" sz="2400" noProof="0" dirty="0"/>
              <a:t>; </a:t>
            </a:r>
            <a:r>
              <a:rPr lang="en-GB" sz="2400" noProof="0" dirty="0" err="1"/>
              <a:t>UAntwerpen</a:t>
            </a:r>
            <a:r>
              <a:rPr lang="en-GB" sz="2400" noProof="0" dirty="0"/>
              <a:t>)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CA5E5BC7-3175-1D2A-A94E-F981B7C60E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3"/>
          <a:stretch/>
        </p:blipFill>
        <p:spPr bwMode="auto">
          <a:xfrm>
            <a:off x="1924050" y="2284107"/>
            <a:ext cx="813092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3C145861-D99E-D705-D2D8-7638EB9C3D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8" b="47849"/>
          <a:stretch/>
        </p:blipFill>
        <p:spPr bwMode="auto">
          <a:xfrm>
            <a:off x="152400" y="4846332"/>
            <a:ext cx="11068050" cy="120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036DAC4-C788-9CFB-54A6-FADED9261C2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36974"/>
          <a:stretch>
            <a:fillRect/>
          </a:stretch>
        </p:blipFill>
        <p:spPr>
          <a:xfrm>
            <a:off x="9588972" y="2072908"/>
            <a:ext cx="2365828" cy="124810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5C88721-221F-A30B-B2D0-361121468A7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7425" t="29797" r="18395" b="26493"/>
          <a:stretch/>
        </p:blipFill>
        <p:spPr>
          <a:xfrm>
            <a:off x="9508922" y="1141009"/>
            <a:ext cx="2525928" cy="107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843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6069AD6-3EAC-6709-6A49-2F9B5D21593E}"/>
              </a:ext>
            </a:extLst>
          </p:cNvPr>
          <p:cNvSpPr txBox="1"/>
          <p:nvPr/>
        </p:nvSpPr>
        <p:spPr>
          <a:xfrm>
            <a:off x="2137025" y="462337"/>
            <a:ext cx="76850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noProof="0" dirty="0"/>
              <a:t>Development of low cost production facility</a:t>
            </a:r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8D5881EB-0335-0200-59FF-A7AEE8AABA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4247508" cy="373223"/>
          </a:xfrm>
        </p:spPr>
        <p:txBody>
          <a:bodyPr/>
          <a:lstStyle>
            <a:lvl1pPr>
              <a:defRPr/>
            </a:lvl1pPr>
          </a:lstStyle>
          <a:p>
            <a:r>
              <a:rPr lang="en-GB" sz="1800" noProof="0" dirty="0"/>
              <a:t>ESP 2025 Bari, Italy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7EFA1F7-338D-F065-D793-C3F4014FF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4935" y="2169961"/>
            <a:ext cx="2253070" cy="300346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5A61047-844B-BC67-F150-A906405700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2087" y="2025829"/>
            <a:ext cx="2469313" cy="3291732"/>
          </a:xfrm>
          <a:prstGeom prst="rect">
            <a:avLst/>
          </a:prstGeom>
        </p:spPr>
      </p:pic>
      <p:sp>
        <p:nvSpPr>
          <p:cNvPr id="12" name="Sous-titre 2">
            <a:extLst>
              <a:ext uri="{FF2B5EF4-FFF2-40B4-BE49-F238E27FC236}">
                <a16:creationId xmlns:a16="http://schemas.microsoft.com/office/drawing/2014/main" id="{3C6C53FB-89D0-AA89-D9B3-7C02DFE93802}"/>
              </a:ext>
            </a:extLst>
          </p:cNvPr>
          <p:cNvSpPr txBox="1">
            <a:spLocks/>
          </p:cNvSpPr>
          <p:nvPr/>
        </p:nvSpPr>
        <p:spPr>
          <a:xfrm>
            <a:off x="6732023" y="3256692"/>
            <a:ext cx="4718692" cy="1147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400" b="1" noProof="0" dirty="0">
                <a:solidFill>
                  <a:srgbClr val="C00000"/>
                </a:solidFill>
              </a:rPr>
              <a:t>low-cost reactors testing and scaling up </a:t>
            </a:r>
          </a:p>
        </p:txBody>
      </p:sp>
      <p:sp>
        <p:nvSpPr>
          <p:cNvPr id="4" name="Sous-titre 2">
            <a:extLst>
              <a:ext uri="{FF2B5EF4-FFF2-40B4-BE49-F238E27FC236}">
                <a16:creationId xmlns:a16="http://schemas.microsoft.com/office/drawing/2014/main" id="{9CB59247-B44E-4C05-0448-A310A94C7AF5}"/>
              </a:ext>
            </a:extLst>
          </p:cNvPr>
          <p:cNvSpPr txBox="1">
            <a:spLocks/>
          </p:cNvSpPr>
          <p:nvPr/>
        </p:nvSpPr>
        <p:spPr>
          <a:xfrm>
            <a:off x="6448005" y="5037001"/>
            <a:ext cx="4718692" cy="1147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400" b="1" noProof="0" dirty="0" err="1">
                <a:solidFill>
                  <a:srgbClr val="C00000"/>
                </a:solidFill>
              </a:rPr>
              <a:t>Axenicity</a:t>
            </a:r>
            <a:r>
              <a:rPr lang="en-GB" sz="2400" b="1" noProof="0" dirty="0">
                <a:solidFill>
                  <a:srgbClr val="C00000"/>
                </a:solidFill>
              </a:rPr>
              <a:t> maintained in low-cost reactors!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A6D0660-4526-E0E6-8A4E-437347DD01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3216" y="1795599"/>
            <a:ext cx="3042168" cy="304216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9F4C88F-FBF8-2F8D-9986-88CBE0A0D47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136" r="5413" b="6102"/>
          <a:stretch/>
        </p:blipFill>
        <p:spPr>
          <a:xfrm>
            <a:off x="10674392" y="1162076"/>
            <a:ext cx="1276308" cy="6096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7341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9524FF-C3AB-60D4-FD73-79F295C5AF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6E56659-2AD8-BABE-E97E-9553126869B6}"/>
              </a:ext>
            </a:extLst>
          </p:cNvPr>
          <p:cNvSpPr txBox="1"/>
          <p:nvPr/>
        </p:nvSpPr>
        <p:spPr>
          <a:xfrm>
            <a:off x="2137025" y="462337"/>
            <a:ext cx="7685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noProof="0" dirty="0"/>
              <a:t>Optimisation of lighting system</a:t>
            </a:r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FC3C8DE9-92A2-F89D-F72F-A3B9BEBBB6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4247508" cy="373223"/>
          </a:xfrm>
        </p:spPr>
        <p:txBody>
          <a:bodyPr/>
          <a:lstStyle>
            <a:lvl1pPr>
              <a:defRPr/>
            </a:lvl1pPr>
          </a:lstStyle>
          <a:p>
            <a:r>
              <a:rPr lang="en-GB" sz="1800" noProof="0" dirty="0"/>
              <a:t>ESP 2025 Bari, Italy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332DC76-D279-CC2B-ACD4-8D0E119845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136" r="5413" b="6102"/>
          <a:stretch/>
        </p:blipFill>
        <p:spPr>
          <a:xfrm>
            <a:off x="10674392" y="1162076"/>
            <a:ext cx="1276308" cy="609600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BB13A09-E8AB-1F80-EC90-D3B2A4F1B9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007" y="2163103"/>
            <a:ext cx="5470993" cy="290964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928C02A-4FE9-6D24-A011-A5DA6C81B6E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4047" b="13435"/>
          <a:stretch>
            <a:fillRect/>
          </a:stretch>
        </p:blipFill>
        <p:spPr>
          <a:xfrm>
            <a:off x="6763656" y="2254261"/>
            <a:ext cx="4085623" cy="272274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B6FC54E-A495-8F60-D053-48937ABB91F7}"/>
              </a:ext>
            </a:extLst>
          </p:cNvPr>
          <p:cNvSpPr txBox="1"/>
          <p:nvPr/>
        </p:nvSpPr>
        <p:spPr>
          <a:xfrm rot="16200000">
            <a:off x="5379637" y="3309954"/>
            <a:ext cx="2306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200" dirty="0" err="1"/>
              <a:t>Electricity</a:t>
            </a:r>
            <a:r>
              <a:rPr lang="fr-BE" sz="1200" dirty="0"/>
              <a:t> </a:t>
            </a:r>
            <a:r>
              <a:rPr lang="fr-BE" sz="1200" dirty="0" err="1"/>
              <a:t>consumption</a:t>
            </a:r>
            <a:r>
              <a:rPr lang="fr-BE" sz="1200" dirty="0"/>
              <a:t> per gram of </a:t>
            </a:r>
            <a:r>
              <a:rPr lang="fr-BE" sz="1200" dirty="0" err="1"/>
              <a:t>biomass</a:t>
            </a:r>
            <a:r>
              <a:rPr lang="fr-BE" sz="1200" dirty="0"/>
              <a:t> (kWh/gr (</a:t>
            </a:r>
            <a:r>
              <a:rPr lang="fr-BE" sz="1200" dirty="0" err="1"/>
              <a:t>dw</a:t>
            </a:r>
            <a:r>
              <a:rPr lang="fr-BE" sz="1200" dirty="0"/>
              <a:t>))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83A170A-7D0A-96C4-0705-5FB9CD6EAA07}"/>
              </a:ext>
            </a:extLst>
          </p:cNvPr>
          <p:cNvSpPr txBox="1"/>
          <p:nvPr/>
        </p:nvSpPr>
        <p:spPr>
          <a:xfrm>
            <a:off x="7225322" y="4977004"/>
            <a:ext cx="32221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200" dirty="0"/>
              <a:t>Light </a:t>
            </a:r>
            <a:r>
              <a:rPr lang="fr-BE" sz="1200" dirty="0" err="1"/>
              <a:t>intensity</a:t>
            </a:r>
            <a:r>
              <a:rPr lang="fr-BE" sz="1200" dirty="0"/>
              <a:t> (µmol/m².sec)</a:t>
            </a:r>
          </a:p>
        </p:txBody>
      </p:sp>
    </p:spTree>
    <p:extLst>
      <p:ext uri="{BB962C8B-B14F-4D97-AF65-F5344CB8AC3E}">
        <p14:creationId xmlns:p14="http://schemas.microsoft.com/office/powerpoint/2010/main" val="41857520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7B07F-5218-E30A-0155-2ADF24F80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8018CCF-E718-23CF-3B87-5E02CD926268}"/>
              </a:ext>
            </a:extLst>
          </p:cNvPr>
          <p:cNvSpPr txBox="1"/>
          <p:nvPr/>
        </p:nvSpPr>
        <p:spPr>
          <a:xfrm>
            <a:off x="2137025" y="462337"/>
            <a:ext cx="7685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noProof="0" dirty="0"/>
              <a:t>Optimisation of lighting system</a:t>
            </a:r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7CEB28B0-F628-C3F2-788F-AB1E6977FB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4247508" cy="373223"/>
          </a:xfrm>
        </p:spPr>
        <p:txBody>
          <a:bodyPr/>
          <a:lstStyle>
            <a:lvl1pPr>
              <a:defRPr/>
            </a:lvl1pPr>
          </a:lstStyle>
          <a:p>
            <a:r>
              <a:rPr lang="en-GB" sz="1800" noProof="0" dirty="0"/>
              <a:t>ESP 2025 Bari, Italy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4E487C1-A9D3-851C-49B8-4FFAC933E9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136" r="5413" b="6102"/>
          <a:stretch/>
        </p:blipFill>
        <p:spPr>
          <a:xfrm>
            <a:off x="10674392" y="1162076"/>
            <a:ext cx="1276308" cy="609600"/>
          </a:xfrm>
          <a:prstGeom prst="rect">
            <a:avLst/>
          </a:prstGeom>
          <a:ln>
            <a:noFill/>
          </a:ln>
        </p:spPr>
      </p:pic>
      <p:sp>
        <p:nvSpPr>
          <p:cNvPr id="5" name="Sous-titre 2">
            <a:extLst>
              <a:ext uri="{FF2B5EF4-FFF2-40B4-BE49-F238E27FC236}">
                <a16:creationId xmlns:a16="http://schemas.microsoft.com/office/drawing/2014/main" id="{13BA94FD-3185-8A3F-D24E-9C0DA7151573}"/>
              </a:ext>
            </a:extLst>
          </p:cNvPr>
          <p:cNvSpPr txBox="1">
            <a:spLocks/>
          </p:cNvSpPr>
          <p:nvPr/>
        </p:nvSpPr>
        <p:spPr>
          <a:xfrm>
            <a:off x="910975" y="1618242"/>
            <a:ext cx="9144000" cy="507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noProof="0" dirty="0"/>
              <a:t>Halogen vs LEDs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3A122813-5530-D064-0B3A-9CFA067FD8EB}"/>
              </a:ext>
            </a:extLst>
          </p:cNvPr>
          <p:cNvGrpSpPr/>
          <p:nvPr/>
        </p:nvGrpSpPr>
        <p:grpSpPr>
          <a:xfrm>
            <a:off x="3537786" y="1871826"/>
            <a:ext cx="6517189" cy="4318322"/>
            <a:chOff x="3304905" y="1871826"/>
            <a:chExt cx="6517189" cy="4318322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AD7D957C-8139-45EF-1D9C-7C83C7102C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28380"/>
            <a:stretch>
              <a:fillRect/>
            </a:stretch>
          </p:blipFill>
          <p:spPr>
            <a:xfrm>
              <a:off x="3304905" y="1871826"/>
              <a:ext cx="6517189" cy="4318322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C08F3D7-869C-EC21-67C3-DE035C0C62A6}"/>
                </a:ext>
              </a:extLst>
            </p:cNvPr>
            <p:cNvSpPr/>
            <p:nvPr/>
          </p:nvSpPr>
          <p:spPr>
            <a:xfrm>
              <a:off x="5617029" y="1923143"/>
              <a:ext cx="2503714" cy="8273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</p:spTree>
    <p:extLst>
      <p:ext uri="{BB962C8B-B14F-4D97-AF65-F5344CB8AC3E}">
        <p14:creationId xmlns:p14="http://schemas.microsoft.com/office/powerpoint/2010/main" val="24101928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B2CE92-9ECB-26F8-36FA-4BE27F6CBF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7653099-1C44-E394-4F0E-6CA6B5F2619C}"/>
              </a:ext>
            </a:extLst>
          </p:cNvPr>
          <p:cNvSpPr txBox="1"/>
          <p:nvPr/>
        </p:nvSpPr>
        <p:spPr>
          <a:xfrm>
            <a:off x="2137025" y="462337"/>
            <a:ext cx="7685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noProof="0" dirty="0"/>
              <a:t>Take home message</a:t>
            </a:r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398D8D29-5D56-653D-D8D3-676FB2CC92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4247508" cy="373223"/>
          </a:xfrm>
        </p:spPr>
        <p:txBody>
          <a:bodyPr/>
          <a:lstStyle>
            <a:lvl1pPr>
              <a:defRPr/>
            </a:lvl1pPr>
          </a:lstStyle>
          <a:p>
            <a:r>
              <a:rPr lang="en-GB" sz="1800" noProof="0" dirty="0"/>
              <a:t>ESP 2025 Bari, Italy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BA8EADD-FECD-C0FB-EF2F-79B5E29BBC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136" r="5413" b="6102"/>
          <a:stretch/>
        </p:blipFill>
        <p:spPr>
          <a:xfrm>
            <a:off x="10674392" y="1162076"/>
            <a:ext cx="1276308" cy="609600"/>
          </a:xfrm>
          <a:prstGeom prst="rect">
            <a:avLst/>
          </a:prstGeom>
          <a:ln>
            <a:noFill/>
          </a:ln>
        </p:spPr>
      </p:pic>
      <p:sp>
        <p:nvSpPr>
          <p:cNvPr id="5" name="Sous-titre 2">
            <a:extLst>
              <a:ext uri="{FF2B5EF4-FFF2-40B4-BE49-F238E27FC236}">
                <a16:creationId xmlns:a16="http://schemas.microsoft.com/office/drawing/2014/main" id="{582BBF7C-10B4-3DE9-CCCB-5E79F9784D6F}"/>
              </a:ext>
            </a:extLst>
          </p:cNvPr>
          <p:cNvSpPr txBox="1">
            <a:spLocks/>
          </p:cNvSpPr>
          <p:nvPr/>
        </p:nvSpPr>
        <p:spPr>
          <a:xfrm>
            <a:off x="910974" y="1618242"/>
            <a:ext cx="9147425" cy="4325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noProof="0" dirty="0"/>
              <a:t>PPB are very good candidate for development of circular, biobased economy</a:t>
            </a:r>
          </a:p>
          <a:p>
            <a:r>
              <a:rPr lang="en-GB" sz="2400" noProof="0" dirty="0"/>
              <a:t>Upcycling should always be prioritised when possible</a:t>
            </a:r>
          </a:p>
          <a:p>
            <a:r>
              <a:rPr lang="en-GB" sz="2400" dirty="0"/>
              <a:t>PPB are promising organisms for the development of innovative health promoting new feed/food ingredients</a:t>
            </a:r>
          </a:p>
          <a:p>
            <a:r>
              <a:rPr lang="en-GB" sz="2400" noProof="0" dirty="0"/>
              <a:t>Low</a:t>
            </a:r>
            <a:r>
              <a:rPr lang="en-GB" sz="2400" dirty="0"/>
              <a:t>-</a:t>
            </a:r>
            <a:r>
              <a:rPr lang="en-GB" sz="2400" noProof="0" dirty="0"/>
              <a:t>cost reactor can be used for</a:t>
            </a:r>
            <a:r>
              <a:rPr lang="en-GB" sz="2400" dirty="0"/>
              <a:t> food quality PPB production</a:t>
            </a:r>
          </a:p>
          <a:p>
            <a:r>
              <a:rPr lang="en-GB" sz="2400" noProof="0" dirty="0"/>
              <a:t>Light utilisation is key in the development of economically viable processes</a:t>
            </a:r>
          </a:p>
          <a:p>
            <a:r>
              <a:rPr lang="en-GB" sz="2400" dirty="0"/>
              <a:t>Effort are still needed to increase LEDs based lighting systems</a:t>
            </a:r>
            <a:endParaRPr lang="en-GB" sz="2400" noProof="0" dirty="0"/>
          </a:p>
          <a:p>
            <a:endParaRPr lang="en-GB" sz="2400" noProof="0" dirty="0"/>
          </a:p>
        </p:txBody>
      </p:sp>
    </p:spTree>
    <p:extLst>
      <p:ext uri="{BB962C8B-B14F-4D97-AF65-F5344CB8AC3E}">
        <p14:creationId xmlns:p14="http://schemas.microsoft.com/office/powerpoint/2010/main" val="3952581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B29869-E6E7-BE05-7F54-A083617A41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E65F74A-A1D4-F37A-A142-1839E606F438}"/>
              </a:ext>
            </a:extLst>
          </p:cNvPr>
          <p:cNvSpPr txBox="1"/>
          <p:nvPr/>
        </p:nvSpPr>
        <p:spPr>
          <a:xfrm>
            <a:off x="2137025" y="462337"/>
            <a:ext cx="8017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noProof="0" dirty="0"/>
              <a:t>PPB for industry byproduct valorisation</a:t>
            </a:r>
            <a:endParaRPr lang="en-GB" sz="3600" i="1" noProof="0" dirty="0"/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87E3F1DA-0D2A-6653-9FA4-93515EE23F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4247508" cy="373223"/>
          </a:xfrm>
        </p:spPr>
        <p:txBody>
          <a:bodyPr/>
          <a:lstStyle>
            <a:lvl1pPr>
              <a:defRPr/>
            </a:lvl1pPr>
          </a:lstStyle>
          <a:p>
            <a:r>
              <a:rPr lang="en-GB" sz="1800" noProof="0" dirty="0"/>
              <a:t>ESP 2025 Bari, Italy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A538F35-8DAD-B0C2-4DA6-A7F53BDD1326}"/>
              </a:ext>
            </a:extLst>
          </p:cNvPr>
          <p:cNvSpPr/>
          <p:nvPr/>
        </p:nvSpPr>
        <p:spPr>
          <a:xfrm>
            <a:off x="683498" y="1592976"/>
            <a:ext cx="11061561" cy="28100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6DE84C06-5BC5-6E36-8581-BFEC654CCF5F}"/>
              </a:ext>
            </a:extLst>
          </p:cNvPr>
          <p:cNvCxnSpPr>
            <a:cxnSpLocks/>
          </p:cNvCxnSpPr>
          <p:nvPr/>
        </p:nvCxnSpPr>
        <p:spPr>
          <a:xfrm flipH="1">
            <a:off x="3187184" y="1617762"/>
            <a:ext cx="8268964" cy="3018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  <a:prstDash val="sysDash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BE6AF8A7-67E3-E4CF-E610-547F93FB7345}"/>
              </a:ext>
            </a:extLst>
          </p:cNvPr>
          <p:cNvCxnSpPr>
            <a:cxnSpLocks/>
          </p:cNvCxnSpPr>
          <p:nvPr/>
        </p:nvCxnSpPr>
        <p:spPr>
          <a:xfrm>
            <a:off x="677047" y="1620780"/>
            <a:ext cx="0" cy="643859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FAEA08A7-332F-592E-4C0D-E7A262518D98}"/>
              </a:ext>
            </a:extLst>
          </p:cNvPr>
          <p:cNvCxnSpPr>
            <a:cxnSpLocks/>
          </p:cNvCxnSpPr>
          <p:nvPr/>
        </p:nvCxnSpPr>
        <p:spPr>
          <a:xfrm flipH="1">
            <a:off x="672284" y="2308267"/>
            <a:ext cx="17" cy="2094712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F9A33CBB-C315-BA98-784E-0D4DDB21A32C}"/>
              </a:ext>
            </a:extLst>
          </p:cNvPr>
          <p:cNvCxnSpPr>
            <a:cxnSpLocks/>
          </p:cNvCxnSpPr>
          <p:nvPr/>
        </p:nvCxnSpPr>
        <p:spPr>
          <a:xfrm flipH="1">
            <a:off x="672284" y="1620780"/>
            <a:ext cx="410647" cy="0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50582CB5-5FDA-3D30-C1F7-FE86CE37CF39}"/>
              </a:ext>
            </a:extLst>
          </p:cNvPr>
          <p:cNvGrpSpPr/>
          <p:nvPr/>
        </p:nvGrpSpPr>
        <p:grpSpPr>
          <a:xfrm>
            <a:off x="841832" y="2207280"/>
            <a:ext cx="3582449" cy="1787585"/>
            <a:chOff x="841832" y="2630254"/>
            <a:chExt cx="3582449" cy="1787585"/>
          </a:xfrm>
        </p:grpSpPr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03E4C3E7-6DCB-ACEB-55AE-7EE6C573D4E8}"/>
                </a:ext>
              </a:extLst>
            </p:cNvPr>
            <p:cNvGrpSpPr/>
            <p:nvPr/>
          </p:nvGrpSpPr>
          <p:grpSpPr>
            <a:xfrm>
              <a:off x="841832" y="2630254"/>
              <a:ext cx="1730361" cy="773273"/>
              <a:chOff x="2355363" y="2891157"/>
              <a:chExt cx="1730361" cy="773273"/>
            </a:xfrm>
          </p:grpSpPr>
          <p:grpSp>
            <p:nvGrpSpPr>
              <p:cNvPr id="33" name="Groupe 32">
                <a:extLst>
                  <a:ext uri="{FF2B5EF4-FFF2-40B4-BE49-F238E27FC236}">
                    <a16:creationId xmlns:a16="http://schemas.microsoft.com/office/drawing/2014/main" id="{656941CF-8927-BB04-FC91-6F8A9DA580F3}"/>
                  </a:ext>
                </a:extLst>
              </p:cNvPr>
              <p:cNvGrpSpPr/>
              <p:nvPr/>
            </p:nvGrpSpPr>
            <p:grpSpPr>
              <a:xfrm>
                <a:off x="2400155" y="2958829"/>
                <a:ext cx="1050276" cy="680720"/>
                <a:chOff x="2400155" y="2958829"/>
                <a:chExt cx="1050276" cy="680720"/>
              </a:xfrm>
            </p:grpSpPr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F89ABFA8-CF43-CDF5-227C-F7866D1589AA}"/>
                    </a:ext>
                  </a:extLst>
                </p:cNvPr>
                <p:cNvSpPr/>
                <p:nvPr/>
              </p:nvSpPr>
              <p:spPr>
                <a:xfrm>
                  <a:off x="2400155" y="2963930"/>
                  <a:ext cx="1050276" cy="670519"/>
                </a:xfrm>
                <a:prstGeom prst="rect">
                  <a:avLst/>
                </a:prstGeom>
                <a:solidFill>
                  <a:srgbClr val="DCB2C6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noProof="0" dirty="0"/>
                </a:p>
              </p:txBody>
            </p:sp>
            <p:pic>
              <p:nvPicPr>
                <p:cNvPr id="38" name="Picture 2">
                  <a:extLst>
                    <a:ext uri="{FF2B5EF4-FFF2-40B4-BE49-F238E27FC236}">
                      <a16:creationId xmlns:a16="http://schemas.microsoft.com/office/drawing/2014/main" id="{44D3B914-F317-E798-4504-067802F0E6A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0327"/>
                <a:stretch/>
              </p:blipFill>
              <p:spPr bwMode="auto">
                <a:xfrm>
                  <a:off x="2424170" y="2958829"/>
                  <a:ext cx="1002246" cy="68072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5C5D8DAF-BF71-A26D-022E-CBEBBB450505}"/>
                  </a:ext>
                </a:extLst>
              </p:cNvPr>
              <p:cNvSpPr txBox="1"/>
              <p:nvPr/>
            </p:nvSpPr>
            <p:spPr>
              <a:xfrm>
                <a:off x="3164935" y="2891157"/>
                <a:ext cx="88643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noProof="0" dirty="0"/>
                  <a:t>C</a:t>
                </a:r>
                <a:r>
                  <a:rPr lang="en-GB" sz="1400" baseline="-25000" noProof="0" dirty="0"/>
                  <a:t>2</a:t>
                </a:r>
              </a:p>
            </p:txBody>
          </p:sp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F7E56183-33BF-01CA-D278-A89319063299}"/>
                  </a:ext>
                </a:extLst>
              </p:cNvPr>
              <p:cNvSpPr txBox="1"/>
              <p:nvPr/>
            </p:nvSpPr>
            <p:spPr>
              <a:xfrm>
                <a:off x="2355363" y="3418209"/>
                <a:ext cx="1730361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noProof="0" dirty="0"/>
                  <a:t>Acetate</a:t>
                </a:r>
              </a:p>
            </p:txBody>
          </p:sp>
        </p:grpSp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8A38AEBB-23A4-456A-BEFF-80DE264CC82E}"/>
                </a:ext>
              </a:extLst>
            </p:cNvPr>
            <p:cNvGrpSpPr/>
            <p:nvPr/>
          </p:nvGrpSpPr>
          <p:grpSpPr>
            <a:xfrm>
              <a:off x="2532684" y="2693283"/>
              <a:ext cx="1891597" cy="710244"/>
              <a:chOff x="2018104" y="3824923"/>
              <a:chExt cx="1891597" cy="710244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A72AF59-54E4-D54E-2879-E19BD195BFF4}"/>
                  </a:ext>
                </a:extLst>
              </p:cNvPr>
              <p:cNvSpPr/>
              <p:nvPr/>
            </p:nvSpPr>
            <p:spPr>
              <a:xfrm>
                <a:off x="2064083" y="3849096"/>
                <a:ext cx="1253226" cy="648713"/>
              </a:xfrm>
              <a:prstGeom prst="rect">
                <a:avLst/>
              </a:prstGeom>
              <a:solidFill>
                <a:srgbClr val="DCB2C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pic>
            <p:nvPicPr>
              <p:cNvPr id="30" name="Picture 4">
                <a:extLst>
                  <a:ext uri="{FF2B5EF4-FFF2-40B4-BE49-F238E27FC236}">
                    <a16:creationId xmlns:a16="http://schemas.microsoft.com/office/drawing/2014/main" id="{E2FFD389-5D20-A554-B6F6-796DD1FD40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64083" y="3833276"/>
                <a:ext cx="1160947" cy="5862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86D6F934-08BB-4653-76B3-D284F54601E6}"/>
                  </a:ext>
                </a:extLst>
              </p:cNvPr>
              <p:cNvSpPr txBox="1"/>
              <p:nvPr/>
            </p:nvSpPr>
            <p:spPr>
              <a:xfrm>
                <a:off x="2018104" y="4288946"/>
                <a:ext cx="1730361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noProof="0" dirty="0"/>
                  <a:t>Propionate</a:t>
                </a:r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6CB8D08A-F6A6-8992-A91D-5B0D6052FDB7}"/>
                  </a:ext>
                </a:extLst>
              </p:cNvPr>
              <p:cNvSpPr txBox="1"/>
              <p:nvPr/>
            </p:nvSpPr>
            <p:spPr>
              <a:xfrm>
                <a:off x="3023264" y="3824923"/>
                <a:ext cx="88643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noProof="0" dirty="0"/>
                  <a:t>C</a:t>
                </a:r>
                <a:r>
                  <a:rPr lang="en-GB" sz="1400" baseline="-25000" noProof="0" dirty="0"/>
                  <a:t>3</a:t>
                </a:r>
              </a:p>
            </p:txBody>
          </p:sp>
        </p:grpSp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CAA5C907-CEBD-D4D1-4C9C-E93050813451}"/>
                </a:ext>
              </a:extLst>
            </p:cNvPr>
            <p:cNvGrpSpPr/>
            <p:nvPr/>
          </p:nvGrpSpPr>
          <p:grpSpPr>
            <a:xfrm>
              <a:off x="1483133" y="3574560"/>
              <a:ext cx="2138610" cy="843279"/>
              <a:chOff x="905686" y="4495710"/>
              <a:chExt cx="2138610" cy="843279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FF305A6-B975-77F2-D67D-71480E8968E1}"/>
                  </a:ext>
                </a:extLst>
              </p:cNvPr>
              <p:cNvSpPr/>
              <p:nvPr/>
            </p:nvSpPr>
            <p:spPr>
              <a:xfrm>
                <a:off x="951326" y="4527791"/>
                <a:ext cx="1527366" cy="783471"/>
              </a:xfrm>
              <a:prstGeom prst="rect">
                <a:avLst/>
              </a:prstGeom>
              <a:solidFill>
                <a:srgbClr val="DCB2C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pic>
            <p:nvPicPr>
              <p:cNvPr id="26" name="Picture 6">
                <a:extLst>
                  <a:ext uri="{FF2B5EF4-FFF2-40B4-BE49-F238E27FC236}">
                    <a16:creationId xmlns:a16="http://schemas.microsoft.com/office/drawing/2014/main" id="{9FFDCFFC-7599-E8F3-1DF6-DABB0868D5D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1860" y="4578343"/>
                <a:ext cx="1527366" cy="5498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59B88EEC-797F-4414-4263-9D0A15BF437A}"/>
                  </a:ext>
                </a:extLst>
              </p:cNvPr>
              <p:cNvSpPr txBox="1"/>
              <p:nvPr/>
            </p:nvSpPr>
            <p:spPr>
              <a:xfrm>
                <a:off x="905686" y="5092768"/>
                <a:ext cx="1730361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noProof="0" dirty="0"/>
                  <a:t>Butyrate</a:t>
                </a: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6E8EEA7C-673D-773A-0120-1D575CC391F3}"/>
                  </a:ext>
                </a:extLst>
              </p:cNvPr>
              <p:cNvSpPr txBox="1"/>
              <p:nvPr/>
            </p:nvSpPr>
            <p:spPr>
              <a:xfrm>
                <a:off x="2157859" y="4495710"/>
                <a:ext cx="88643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noProof="0" dirty="0"/>
                  <a:t>C</a:t>
                </a:r>
                <a:r>
                  <a:rPr lang="en-GB" sz="1400" baseline="-25000" noProof="0" dirty="0"/>
                  <a:t>4</a:t>
                </a:r>
              </a:p>
            </p:txBody>
          </p:sp>
        </p:grpSp>
      </p:grp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2175068C-1B4F-8885-0A64-0133CFC50E8B}"/>
              </a:ext>
            </a:extLst>
          </p:cNvPr>
          <p:cNvCxnSpPr>
            <a:cxnSpLocks/>
          </p:cNvCxnSpPr>
          <p:nvPr/>
        </p:nvCxnSpPr>
        <p:spPr>
          <a:xfrm>
            <a:off x="6362580" y="3101072"/>
            <a:ext cx="758009" cy="0"/>
          </a:xfrm>
          <a:prstGeom prst="straightConnector1">
            <a:avLst/>
          </a:prstGeom>
          <a:ln w="19050">
            <a:solidFill>
              <a:schemeClr val="bg2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0C4AEA3E-1961-413D-11F2-2F9109F050FB}"/>
              </a:ext>
            </a:extLst>
          </p:cNvPr>
          <p:cNvSpPr/>
          <p:nvPr/>
        </p:nvSpPr>
        <p:spPr>
          <a:xfrm>
            <a:off x="10344171" y="2849613"/>
            <a:ext cx="1400888" cy="502919"/>
          </a:xfrm>
          <a:prstGeom prst="rect">
            <a:avLst/>
          </a:prstGeom>
          <a:solidFill>
            <a:srgbClr val="DCB2C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noProof="0" dirty="0">
                <a:solidFill>
                  <a:schemeClr val="tx1"/>
                </a:solidFill>
              </a:rPr>
              <a:t>Biomass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&amp; </a:t>
            </a:r>
            <a:r>
              <a:rPr lang="en-GB" b="1" noProof="0" dirty="0">
                <a:solidFill>
                  <a:schemeClr val="tx1"/>
                </a:solidFill>
              </a:rPr>
              <a:t>products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2F01D791-4A74-A6FF-93C2-C76A95EEC0C1}"/>
              </a:ext>
            </a:extLst>
          </p:cNvPr>
          <p:cNvSpPr txBox="1"/>
          <p:nvPr/>
        </p:nvSpPr>
        <p:spPr>
          <a:xfrm>
            <a:off x="1117328" y="1417707"/>
            <a:ext cx="2100580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noProof="0" dirty="0"/>
              <a:t>Substrates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FEE1584A-8403-BE83-0E40-D516599F0CC8}"/>
              </a:ext>
            </a:extLst>
          </p:cNvPr>
          <p:cNvSpPr txBox="1"/>
          <p:nvPr/>
        </p:nvSpPr>
        <p:spPr>
          <a:xfrm>
            <a:off x="4781476" y="1417707"/>
            <a:ext cx="1625447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noProof="0" dirty="0"/>
              <a:t>Metabolism</a:t>
            </a:r>
          </a:p>
        </p:txBody>
      </p:sp>
      <p:pic>
        <p:nvPicPr>
          <p:cNvPr id="43" name="Picture 8">
            <a:extLst>
              <a:ext uri="{FF2B5EF4-FFF2-40B4-BE49-F238E27FC236}">
                <a16:creationId xmlns:a16="http://schemas.microsoft.com/office/drawing/2014/main" id="{44A75829-7AC1-BBF6-A9C6-DF938651C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471" y="1837763"/>
            <a:ext cx="1492032" cy="19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ZoneTexte 43">
            <a:extLst>
              <a:ext uri="{FF2B5EF4-FFF2-40B4-BE49-F238E27FC236}">
                <a16:creationId xmlns:a16="http://schemas.microsoft.com/office/drawing/2014/main" id="{3CDB3A1D-9E85-9F9B-529D-25E81A4B22CB}"/>
              </a:ext>
            </a:extLst>
          </p:cNvPr>
          <p:cNvSpPr txBox="1"/>
          <p:nvPr/>
        </p:nvSpPr>
        <p:spPr>
          <a:xfrm>
            <a:off x="7243998" y="1417707"/>
            <a:ext cx="2152079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noProof="0" dirty="0"/>
              <a:t>macromolecules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1755A199-702F-C85F-93DC-ACBEF2AD942D}"/>
              </a:ext>
            </a:extLst>
          </p:cNvPr>
          <p:cNvSpPr txBox="1"/>
          <p:nvPr/>
        </p:nvSpPr>
        <p:spPr>
          <a:xfrm>
            <a:off x="7243998" y="2406396"/>
            <a:ext cx="26430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noProof="0" dirty="0"/>
              <a:t>Amino acids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noProof="0" dirty="0"/>
              <a:t>Nucleic acids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noProof="0" dirty="0"/>
              <a:t>Lipids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noProof="0" dirty="0"/>
              <a:t>vitamins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noProof="0" dirty="0"/>
              <a:t>…</a:t>
            </a:r>
          </a:p>
        </p:txBody>
      </p: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6898572E-B7B0-684A-3346-57A976380F0B}"/>
              </a:ext>
            </a:extLst>
          </p:cNvPr>
          <p:cNvCxnSpPr>
            <a:cxnSpLocks/>
          </p:cNvCxnSpPr>
          <p:nvPr/>
        </p:nvCxnSpPr>
        <p:spPr>
          <a:xfrm>
            <a:off x="3981062" y="3101072"/>
            <a:ext cx="758009" cy="0"/>
          </a:xfrm>
          <a:prstGeom prst="straightConnector1">
            <a:avLst/>
          </a:prstGeom>
          <a:ln w="19050">
            <a:solidFill>
              <a:schemeClr val="bg2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BA76EE67-A21D-EE40-99EC-3FCFC3990C57}"/>
              </a:ext>
            </a:extLst>
          </p:cNvPr>
          <p:cNvCxnSpPr>
            <a:cxnSpLocks/>
          </p:cNvCxnSpPr>
          <p:nvPr/>
        </p:nvCxnSpPr>
        <p:spPr>
          <a:xfrm>
            <a:off x="9396077" y="3101072"/>
            <a:ext cx="758009" cy="0"/>
          </a:xfrm>
          <a:prstGeom prst="straightConnector1">
            <a:avLst/>
          </a:prstGeom>
          <a:ln w="19050">
            <a:solidFill>
              <a:schemeClr val="bg2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352BAFC9-8117-E2B7-C7BA-7EB78F8540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1404" y="4635787"/>
            <a:ext cx="8717013" cy="153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4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9BD0EF-1164-4598-B8C2-709801C8E11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585877" y="17192"/>
            <a:ext cx="9144000" cy="1213650"/>
          </a:xfrm>
        </p:spPr>
        <p:txBody>
          <a:bodyPr/>
          <a:lstStyle/>
          <a:p>
            <a:pPr algn="ctr"/>
            <a:r>
              <a:rPr lang="en-GB" noProof="0" dirty="0"/>
              <a:t>Thank you for your attention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D87C34B2-0DBC-46E8-66B1-CD260A1C7D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4247508" cy="373223"/>
          </a:xfrm>
        </p:spPr>
        <p:txBody>
          <a:bodyPr/>
          <a:lstStyle>
            <a:lvl1pPr>
              <a:defRPr/>
            </a:lvl1pPr>
          </a:lstStyle>
          <a:p>
            <a:r>
              <a:rPr lang="en-GB" sz="1800" noProof="0" dirty="0"/>
              <a:t>18-04-2024 Lisbon </a:t>
            </a:r>
            <a:r>
              <a:rPr lang="en-GB" sz="1800" noProof="0" dirty="0" err="1"/>
              <a:t>PurpleGain</a:t>
            </a:r>
            <a:r>
              <a:rPr lang="en-GB" sz="1800" noProof="0" dirty="0"/>
              <a:t> 4th WS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D7B7F68-85C2-54E3-ABE2-533006F2AA48}"/>
              </a:ext>
            </a:extLst>
          </p:cNvPr>
          <p:cNvSpPr txBox="1"/>
          <p:nvPr/>
        </p:nvSpPr>
        <p:spPr>
          <a:xfrm>
            <a:off x="543437" y="1466997"/>
            <a:ext cx="46749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noProof="0" dirty="0">
                <a:latin typeface="Trebuchet MS" panose="020B0603020202020204" pitchFamily="34" charset="0"/>
              </a:rPr>
              <a:t>Guillaume </a:t>
            </a:r>
            <a:r>
              <a:rPr lang="en-GB" sz="1600" noProof="0" dirty="0" err="1">
                <a:latin typeface="Trebuchet MS" panose="020B0603020202020204" pitchFamily="34" charset="0"/>
              </a:rPr>
              <a:t>Bayon-Vicente</a:t>
            </a:r>
            <a:endParaRPr lang="en-GB" sz="1600" noProof="0" dirty="0">
              <a:latin typeface="Trebuchet MS" panose="020B0603020202020204" pitchFamily="34" charset="0"/>
            </a:endParaRPr>
          </a:p>
          <a:p>
            <a:r>
              <a:rPr lang="en-GB" sz="1600" noProof="0" dirty="0">
                <a:latin typeface="Trebuchet MS" panose="020B0603020202020204" pitchFamily="34" charset="0"/>
              </a:rPr>
              <a:t>Laura </a:t>
            </a:r>
            <a:r>
              <a:rPr lang="en-GB" sz="1600" noProof="0" dirty="0" err="1">
                <a:latin typeface="Trebuchet MS" panose="020B0603020202020204" pitchFamily="34" charset="0"/>
              </a:rPr>
              <a:t>Toubeau</a:t>
            </a:r>
            <a:endParaRPr lang="en-GB" sz="1600" noProof="0" dirty="0">
              <a:latin typeface="Trebuchet MS" panose="020B0603020202020204" pitchFamily="34" charset="0"/>
            </a:endParaRPr>
          </a:p>
          <a:p>
            <a:r>
              <a:rPr lang="en-GB" sz="1600" noProof="0" dirty="0">
                <a:latin typeface="Trebuchet MS" panose="020B0603020202020204" pitchFamily="34" charset="0"/>
              </a:rPr>
              <a:t>Manon Gilson</a:t>
            </a:r>
          </a:p>
          <a:p>
            <a:r>
              <a:rPr lang="en-GB" sz="1600" noProof="0" dirty="0">
                <a:latin typeface="Trebuchet MS" panose="020B0603020202020204" pitchFamily="34" charset="0"/>
              </a:rPr>
              <a:t>Vittorio Olivieri</a:t>
            </a:r>
          </a:p>
          <a:p>
            <a:r>
              <a:rPr lang="en-GB" sz="1600" noProof="0" dirty="0">
                <a:latin typeface="Trebuchet MS" panose="020B0603020202020204" pitchFamily="34" charset="0"/>
              </a:rPr>
              <a:t>Simone Krings</a:t>
            </a:r>
          </a:p>
          <a:p>
            <a:r>
              <a:rPr lang="en-GB" sz="1600" noProof="0" dirty="0">
                <a:latin typeface="Trebuchet MS" panose="020B0603020202020204" pitchFamily="34" charset="0"/>
              </a:rPr>
              <a:t>Abdessalem </a:t>
            </a:r>
            <a:r>
              <a:rPr lang="en-GB" sz="1600" noProof="0" dirty="0" err="1">
                <a:latin typeface="Trebuchet MS" panose="020B0603020202020204" pitchFamily="34" charset="0"/>
              </a:rPr>
              <a:t>Agoudjil</a:t>
            </a:r>
            <a:endParaRPr lang="en-GB" sz="1600" noProof="0" dirty="0">
              <a:latin typeface="Trebuchet MS" panose="020B0603020202020204" pitchFamily="34" charset="0"/>
            </a:endParaRPr>
          </a:p>
          <a:p>
            <a:r>
              <a:rPr lang="en-GB" sz="1600" noProof="0" dirty="0">
                <a:latin typeface="Trebuchet MS" panose="020B0603020202020204" pitchFamily="34" charset="0"/>
              </a:rPr>
              <a:t>Ruddy </a:t>
            </a:r>
            <a:r>
              <a:rPr lang="en-GB" sz="1600" noProof="0" dirty="0" err="1">
                <a:latin typeface="Trebuchet MS" panose="020B0603020202020204" pitchFamily="34" charset="0"/>
              </a:rPr>
              <a:t>Wattiez</a:t>
            </a:r>
            <a:endParaRPr lang="en-GB" sz="1600" noProof="0" dirty="0">
              <a:latin typeface="Trebuchet MS" panose="020B0603020202020204" pitchFamily="34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B2C55AD-A39E-1778-76BA-22B421E109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067" b="22357"/>
          <a:stretch/>
        </p:blipFill>
        <p:spPr>
          <a:xfrm>
            <a:off x="7367382" y="3579269"/>
            <a:ext cx="1924394" cy="830997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9D3522B0-361D-01D6-31A1-C76A32A87D35}"/>
              </a:ext>
            </a:extLst>
          </p:cNvPr>
          <p:cNvSpPr txBox="1"/>
          <p:nvPr/>
        </p:nvSpPr>
        <p:spPr>
          <a:xfrm>
            <a:off x="9735772" y="3456158"/>
            <a:ext cx="46749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noProof="0" dirty="0">
                <a:latin typeface="Trebuchet MS" panose="020B0603020202020204" pitchFamily="34" charset="0"/>
              </a:rPr>
              <a:t>Siegfried Vlaeminck</a:t>
            </a:r>
          </a:p>
          <a:p>
            <a:r>
              <a:rPr lang="en-GB" sz="1600" noProof="0" dirty="0">
                <a:latin typeface="Trebuchet MS" panose="020B0603020202020204" pitchFamily="34" charset="0"/>
              </a:rPr>
              <a:t>Abbas Alloul</a:t>
            </a:r>
          </a:p>
          <a:p>
            <a:r>
              <a:rPr lang="en-GB" sz="1600" noProof="0" dirty="0">
                <a:latin typeface="Trebuchet MS" panose="020B0603020202020204" pitchFamily="34" charset="0"/>
              </a:rPr>
              <a:t>Naïm Blansaer</a:t>
            </a:r>
          </a:p>
          <a:p>
            <a:r>
              <a:rPr lang="en-GB" sz="1600" noProof="0" dirty="0">
                <a:latin typeface="Trebuchet MS" panose="020B0603020202020204" pitchFamily="34" charset="0"/>
              </a:rPr>
              <a:t>Luis Diaz Allegue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3F9AB35-D8E9-9E2D-A2DE-4E7F6B2FB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0283" y="4651160"/>
            <a:ext cx="1198418" cy="1198418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A3181B9-99AC-773F-0311-790770493236}"/>
              </a:ext>
            </a:extLst>
          </p:cNvPr>
          <p:cNvSpPr txBox="1"/>
          <p:nvPr/>
        </p:nvSpPr>
        <p:spPr>
          <a:xfrm>
            <a:off x="9735772" y="4872687"/>
            <a:ext cx="46749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noProof="0" dirty="0">
                <a:latin typeface="Trebuchet MS" panose="020B0603020202020204" pitchFamily="34" charset="0"/>
              </a:rPr>
              <a:t>Dorothée Goffin</a:t>
            </a:r>
          </a:p>
          <a:p>
            <a:r>
              <a:rPr lang="en-GB" sz="1600" noProof="0" dirty="0">
                <a:latin typeface="Trebuchet MS" panose="020B0603020202020204" pitchFamily="34" charset="0"/>
              </a:rPr>
              <a:t>Mathieu De Rijdt</a:t>
            </a:r>
          </a:p>
          <a:p>
            <a:r>
              <a:rPr lang="en-GB" sz="1600" noProof="0" dirty="0">
                <a:latin typeface="Trebuchet MS" panose="020B0603020202020204" pitchFamily="34" charset="0"/>
              </a:rPr>
              <a:t>Jeanne Verhaegen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E190B852-F635-882F-8934-6590AE3A77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7277" y="3022388"/>
            <a:ext cx="1678215" cy="90630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D3259F5-23FA-3A44-8E63-323FB6C8E7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4834" y="1267163"/>
            <a:ext cx="1136073" cy="717442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464D034-EBAE-4C60-5EB9-FFD36A2D18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7429" y="4984876"/>
            <a:ext cx="1106394" cy="1184101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8E3D408D-AFD2-B0AC-997A-FF8F5349A9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3862" y="3880444"/>
            <a:ext cx="1262138" cy="1245039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45C4BEAE-271B-1B69-68D3-8A30C87AEB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7606" y="2196447"/>
            <a:ext cx="1515576" cy="1008586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18669897-68B9-44B1-8C90-77B3B1EB71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07606" y="960951"/>
            <a:ext cx="1864541" cy="1184102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8025C162-3D00-5278-4164-E9FED9D55E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92374" y="1091587"/>
            <a:ext cx="2362899" cy="94446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B93BAB7E-7B8A-1471-BC21-AEF983447AA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64617" y="2445862"/>
            <a:ext cx="1867962" cy="983138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C0C7BAA4-5009-07A3-D740-4F1AD21A8876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78743" y="128427"/>
            <a:ext cx="1303130" cy="677356"/>
          </a:xfrm>
          <a:prstGeom prst="rect">
            <a:avLst/>
          </a:prstGeom>
        </p:spPr>
      </p:pic>
      <p:pic>
        <p:nvPicPr>
          <p:cNvPr id="30" name="Image 29" descr="Une image contenant Visage humain, personne, habits, arbre&#10;&#10;Description générée automatiquement">
            <a:extLst>
              <a:ext uri="{FF2B5EF4-FFF2-40B4-BE49-F238E27FC236}">
                <a16:creationId xmlns:a16="http://schemas.microsoft.com/office/drawing/2014/main" id="{AF2CA1CB-3457-B7FC-9106-7A4941DF02A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46" y="3626729"/>
            <a:ext cx="3524000" cy="2645349"/>
          </a:xfrm>
          <a:prstGeom prst="rect">
            <a:avLst/>
          </a:prstGeom>
        </p:spPr>
      </p:pic>
      <p:pic>
        <p:nvPicPr>
          <p:cNvPr id="3" name="Image 2" descr="Une image contenant texte, Police, logo, Graphique&#10;&#10;Le contenu généré par l’IA peut être incorrect.">
            <a:extLst>
              <a:ext uri="{FF2B5EF4-FFF2-40B4-BE49-F238E27FC236}">
                <a16:creationId xmlns:a16="http://schemas.microsoft.com/office/drawing/2014/main" id="{2D94938B-40DE-0F12-57E0-2F67763FC1F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220" y="1137590"/>
            <a:ext cx="2417667" cy="1103269"/>
          </a:xfrm>
          <a:prstGeom prst="rect">
            <a:avLst/>
          </a:prstGeom>
        </p:spPr>
      </p:pic>
      <p:pic>
        <p:nvPicPr>
          <p:cNvPr id="4" name="Image 3" descr="Une image contenant texte, Police, Bleu électrique, logo&#10;&#10;Le contenu généré par l’IA peut être incorrect.">
            <a:extLst>
              <a:ext uri="{FF2B5EF4-FFF2-40B4-BE49-F238E27FC236}">
                <a16:creationId xmlns:a16="http://schemas.microsoft.com/office/drawing/2014/main" id="{6D05C862-3394-F16C-6BEF-66D87C66894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219" y="2553901"/>
            <a:ext cx="2417667" cy="50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782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6C13E3-3F15-E051-3592-893783A2FE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3F589F5-68C4-38E9-22E8-D0B97FF39B7A}"/>
              </a:ext>
            </a:extLst>
          </p:cNvPr>
          <p:cNvSpPr txBox="1"/>
          <p:nvPr/>
        </p:nvSpPr>
        <p:spPr>
          <a:xfrm>
            <a:off x="2137025" y="462337"/>
            <a:ext cx="7685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noProof="0" dirty="0"/>
              <a:t>Light utilization in PPB</a:t>
            </a:r>
            <a:endParaRPr lang="en-GB" sz="3600" i="1" noProof="0" dirty="0"/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E0FC53B2-E10C-E4A2-83DA-74CF02F5B8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4247508" cy="373223"/>
          </a:xfrm>
        </p:spPr>
        <p:txBody>
          <a:bodyPr/>
          <a:lstStyle>
            <a:lvl1pPr>
              <a:defRPr/>
            </a:lvl1pPr>
          </a:lstStyle>
          <a:p>
            <a:r>
              <a:rPr lang="en-GB" sz="1800" noProof="0" dirty="0"/>
              <a:t>ESP 2025 Bari, Italy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E5AE15F-BCBE-F4E7-326A-5733DE368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6344" y="1441531"/>
            <a:ext cx="6886099" cy="456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4660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849370-8E93-A2EA-7AB4-EDC1DD8D6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2824730-9B56-5D79-A6CA-F3856E8ABC21}"/>
              </a:ext>
            </a:extLst>
          </p:cNvPr>
          <p:cNvSpPr txBox="1"/>
          <p:nvPr/>
        </p:nvSpPr>
        <p:spPr>
          <a:xfrm>
            <a:off x="2137025" y="462337"/>
            <a:ext cx="7685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noProof="0" dirty="0"/>
              <a:t>Light stress response in </a:t>
            </a:r>
            <a:r>
              <a:rPr lang="en-GB" sz="3600" i="1" noProof="0" dirty="0"/>
              <a:t>Rs. rubrum</a:t>
            </a:r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F6ACF898-9143-1385-1B9E-EB69F5A167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4247508" cy="373223"/>
          </a:xfrm>
        </p:spPr>
        <p:txBody>
          <a:bodyPr/>
          <a:lstStyle>
            <a:lvl1pPr>
              <a:defRPr/>
            </a:lvl1pPr>
          </a:lstStyle>
          <a:p>
            <a:r>
              <a:rPr lang="en-GB" sz="1800" noProof="0" dirty="0"/>
              <a:t>ESP 2025 Bari, Italy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119F08A-0B6B-E06C-98C2-C174D3DFD1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918" y="1546302"/>
            <a:ext cx="4757711" cy="328035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936CCE1-A071-7278-FDF8-6032958DE8C2}"/>
              </a:ext>
            </a:extLst>
          </p:cNvPr>
          <p:cNvSpPr txBox="1"/>
          <p:nvPr/>
        </p:nvSpPr>
        <p:spPr>
          <a:xfrm>
            <a:off x="328182" y="5851335"/>
            <a:ext cx="18088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BE" sz="800" b="0" i="0" u="none" strike="noStrike" baseline="0" dirty="0" err="1">
                <a:solidFill>
                  <a:srgbClr val="4D4D4D"/>
                </a:solidFill>
                <a:latin typeface="HelveticaNeueLTStd-Lt"/>
              </a:rPr>
              <a:t>published</a:t>
            </a:r>
            <a:r>
              <a:rPr lang="fr-BE" sz="800" b="0" i="0" u="none" strike="noStrike" baseline="0" dirty="0">
                <a:solidFill>
                  <a:srgbClr val="4D4D4D"/>
                </a:solidFill>
                <a:latin typeface="HelveticaNeueLTStd-Lt"/>
              </a:rPr>
              <a:t>: 25 March 2020</a:t>
            </a:r>
          </a:p>
          <a:p>
            <a:pPr algn="l"/>
            <a:r>
              <a:rPr lang="fr-BE" sz="800" b="0" i="0" u="none" strike="noStrike" baseline="0" dirty="0" err="1">
                <a:solidFill>
                  <a:srgbClr val="4D4D4D"/>
                </a:solidFill>
                <a:latin typeface="HelveticaNeueLTStd-Lt"/>
              </a:rPr>
              <a:t>doi</a:t>
            </a:r>
            <a:r>
              <a:rPr lang="fr-BE" sz="800" b="0" i="0" u="none" strike="noStrike" baseline="0" dirty="0">
                <a:solidFill>
                  <a:srgbClr val="4D4D4D"/>
                </a:solidFill>
                <a:latin typeface="HelveticaNeueLTStd-Lt"/>
              </a:rPr>
              <a:t>: 10.3389/fmicb.2020.00464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8512717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44656A-6FF1-C1D6-5E66-0BAD12D8EF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472BFC7-E5C0-BA65-1F7A-14FE74DE548B}"/>
              </a:ext>
            </a:extLst>
          </p:cNvPr>
          <p:cNvSpPr txBox="1"/>
          <p:nvPr/>
        </p:nvSpPr>
        <p:spPr>
          <a:xfrm>
            <a:off x="2137025" y="462337"/>
            <a:ext cx="76850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noProof="0" dirty="0"/>
              <a:t>Light stress in PPB – photoreduction of NAD+</a:t>
            </a:r>
            <a:endParaRPr lang="en-GB" sz="3600" i="1" noProof="0" dirty="0"/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7F5ED27D-B0C8-2F45-36ED-5B05929CE4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4247508" cy="373223"/>
          </a:xfrm>
        </p:spPr>
        <p:txBody>
          <a:bodyPr/>
          <a:lstStyle>
            <a:lvl1pPr>
              <a:defRPr/>
            </a:lvl1pPr>
          </a:lstStyle>
          <a:p>
            <a:r>
              <a:rPr lang="en-GB" sz="1800" noProof="0" dirty="0"/>
              <a:t>ESP 2025 Bari, Italy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5F4EFD4-8D9B-4BD9-2267-D9F384C16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752" y="1472487"/>
            <a:ext cx="8619975" cy="403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1466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668EDC-1150-6676-3944-D26353484B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4F18C48-A1E4-A573-4DE5-31F1772812D4}"/>
              </a:ext>
            </a:extLst>
          </p:cNvPr>
          <p:cNvSpPr txBox="1"/>
          <p:nvPr/>
        </p:nvSpPr>
        <p:spPr>
          <a:xfrm>
            <a:off x="2137025" y="462337"/>
            <a:ext cx="8017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noProof="0" dirty="0"/>
              <a:t>PPB for industry byproduct valorisation</a:t>
            </a:r>
            <a:endParaRPr lang="en-GB" sz="3600" i="1" noProof="0" dirty="0"/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D22354E4-CA9B-AFF0-4E72-86A6B138C9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4247508" cy="373223"/>
          </a:xfrm>
        </p:spPr>
        <p:txBody>
          <a:bodyPr/>
          <a:lstStyle>
            <a:lvl1pPr>
              <a:defRPr/>
            </a:lvl1pPr>
          </a:lstStyle>
          <a:p>
            <a:r>
              <a:rPr lang="en-GB" sz="1800" noProof="0" dirty="0"/>
              <a:t>ESP 2025 Bari, Italy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4DE9FD9-9793-DBED-DD89-EE0F3674DBB3}"/>
              </a:ext>
            </a:extLst>
          </p:cNvPr>
          <p:cNvSpPr/>
          <p:nvPr/>
        </p:nvSpPr>
        <p:spPr>
          <a:xfrm>
            <a:off x="683498" y="1592976"/>
            <a:ext cx="11061561" cy="44589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58BA4BBE-49EA-912A-2150-D76750FFAC48}"/>
              </a:ext>
            </a:extLst>
          </p:cNvPr>
          <p:cNvCxnSpPr>
            <a:cxnSpLocks/>
          </p:cNvCxnSpPr>
          <p:nvPr/>
        </p:nvCxnSpPr>
        <p:spPr>
          <a:xfrm flipH="1">
            <a:off x="3187184" y="1617762"/>
            <a:ext cx="8268964" cy="3018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  <a:prstDash val="sysDash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57C3ADA2-ACF9-B5D3-F118-A9288ABF6572}"/>
              </a:ext>
            </a:extLst>
          </p:cNvPr>
          <p:cNvCxnSpPr>
            <a:cxnSpLocks/>
          </p:cNvCxnSpPr>
          <p:nvPr/>
        </p:nvCxnSpPr>
        <p:spPr>
          <a:xfrm>
            <a:off x="677047" y="1620780"/>
            <a:ext cx="0" cy="643859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FCDB7E74-7586-43A5-8230-7603418481E9}"/>
              </a:ext>
            </a:extLst>
          </p:cNvPr>
          <p:cNvCxnSpPr>
            <a:cxnSpLocks/>
          </p:cNvCxnSpPr>
          <p:nvPr/>
        </p:nvCxnSpPr>
        <p:spPr>
          <a:xfrm flipH="1">
            <a:off x="672284" y="2308267"/>
            <a:ext cx="17" cy="2094712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1D0B6C91-3003-C680-27A2-E332E99725C4}"/>
              </a:ext>
            </a:extLst>
          </p:cNvPr>
          <p:cNvCxnSpPr>
            <a:cxnSpLocks/>
          </p:cNvCxnSpPr>
          <p:nvPr/>
        </p:nvCxnSpPr>
        <p:spPr>
          <a:xfrm flipH="1">
            <a:off x="672284" y="1620780"/>
            <a:ext cx="410647" cy="0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1AF9E6E4-499B-9005-F173-28988D24FDCF}"/>
              </a:ext>
            </a:extLst>
          </p:cNvPr>
          <p:cNvGrpSpPr/>
          <p:nvPr/>
        </p:nvGrpSpPr>
        <p:grpSpPr>
          <a:xfrm>
            <a:off x="841832" y="2207280"/>
            <a:ext cx="3582449" cy="1787585"/>
            <a:chOff x="841832" y="2630254"/>
            <a:chExt cx="3582449" cy="1787585"/>
          </a:xfrm>
        </p:grpSpPr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1234A7AA-E6BE-4237-C8F7-73180F47DB1C}"/>
                </a:ext>
              </a:extLst>
            </p:cNvPr>
            <p:cNvGrpSpPr/>
            <p:nvPr/>
          </p:nvGrpSpPr>
          <p:grpSpPr>
            <a:xfrm>
              <a:off x="841832" y="2630254"/>
              <a:ext cx="1730361" cy="773273"/>
              <a:chOff x="2355363" y="2891157"/>
              <a:chExt cx="1730361" cy="773273"/>
            </a:xfrm>
          </p:grpSpPr>
          <p:grpSp>
            <p:nvGrpSpPr>
              <p:cNvPr id="33" name="Groupe 32">
                <a:extLst>
                  <a:ext uri="{FF2B5EF4-FFF2-40B4-BE49-F238E27FC236}">
                    <a16:creationId xmlns:a16="http://schemas.microsoft.com/office/drawing/2014/main" id="{F18BC3FD-7ED2-95F8-5B3A-0B7E91924FE1}"/>
                  </a:ext>
                </a:extLst>
              </p:cNvPr>
              <p:cNvGrpSpPr/>
              <p:nvPr/>
            </p:nvGrpSpPr>
            <p:grpSpPr>
              <a:xfrm>
                <a:off x="2400155" y="2958829"/>
                <a:ext cx="1050276" cy="680720"/>
                <a:chOff x="2400155" y="2958829"/>
                <a:chExt cx="1050276" cy="680720"/>
              </a:xfrm>
            </p:grpSpPr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2F3ED65E-0B72-6772-12D2-D6889243EE1C}"/>
                    </a:ext>
                  </a:extLst>
                </p:cNvPr>
                <p:cNvSpPr/>
                <p:nvPr/>
              </p:nvSpPr>
              <p:spPr>
                <a:xfrm>
                  <a:off x="2400155" y="2963930"/>
                  <a:ext cx="1050276" cy="670519"/>
                </a:xfrm>
                <a:prstGeom prst="rect">
                  <a:avLst/>
                </a:prstGeom>
                <a:solidFill>
                  <a:srgbClr val="DCB2C6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noProof="0" dirty="0"/>
                </a:p>
              </p:txBody>
            </p:sp>
            <p:pic>
              <p:nvPicPr>
                <p:cNvPr id="38" name="Picture 2">
                  <a:extLst>
                    <a:ext uri="{FF2B5EF4-FFF2-40B4-BE49-F238E27FC236}">
                      <a16:creationId xmlns:a16="http://schemas.microsoft.com/office/drawing/2014/main" id="{6834F759-B3D8-3D27-90BA-2F0F46D5585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0327"/>
                <a:stretch/>
              </p:blipFill>
              <p:spPr bwMode="auto">
                <a:xfrm>
                  <a:off x="2424170" y="2958829"/>
                  <a:ext cx="1002246" cy="68072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A10143B1-ADC1-416C-DF21-388FEB144510}"/>
                  </a:ext>
                </a:extLst>
              </p:cNvPr>
              <p:cNvSpPr txBox="1"/>
              <p:nvPr/>
            </p:nvSpPr>
            <p:spPr>
              <a:xfrm>
                <a:off x="3164935" y="2891157"/>
                <a:ext cx="88643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noProof="0" dirty="0"/>
                  <a:t>C</a:t>
                </a:r>
                <a:r>
                  <a:rPr lang="en-GB" sz="1400" baseline="-25000" noProof="0" dirty="0"/>
                  <a:t>2</a:t>
                </a:r>
              </a:p>
            </p:txBody>
          </p:sp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9ECF6678-0DF9-4DCD-9FB7-1EAEC992FCED}"/>
                  </a:ext>
                </a:extLst>
              </p:cNvPr>
              <p:cNvSpPr txBox="1"/>
              <p:nvPr/>
            </p:nvSpPr>
            <p:spPr>
              <a:xfrm>
                <a:off x="2355363" y="3418209"/>
                <a:ext cx="1730361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noProof="0" dirty="0"/>
                  <a:t>Acetate</a:t>
                </a:r>
              </a:p>
            </p:txBody>
          </p:sp>
        </p:grpSp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BBBC8A8A-BE61-290C-8DCF-69C9A860D591}"/>
                </a:ext>
              </a:extLst>
            </p:cNvPr>
            <p:cNvGrpSpPr/>
            <p:nvPr/>
          </p:nvGrpSpPr>
          <p:grpSpPr>
            <a:xfrm>
              <a:off x="2532684" y="2693283"/>
              <a:ext cx="1891597" cy="710244"/>
              <a:chOff x="2018104" y="3824923"/>
              <a:chExt cx="1891597" cy="710244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7BB82960-6DC0-2027-FCA6-71789CC00771}"/>
                  </a:ext>
                </a:extLst>
              </p:cNvPr>
              <p:cNvSpPr/>
              <p:nvPr/>
            </p:nvSpPr>
            <p:spPr>
              <a:xfrm>
                <a:off x="2064083" y="3849096"/>
                <a:ext cx="1253226" cy="648713"/>
              </a:xfrm>
              <a:prstGeom prst="rect">
                <a:avLst/>
              </a:prstGeom>
              <a:solidFill>
                <a:srgbClr val="DCB2C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pic>
            <p:nvPicPr>
              <p:cNvPr id="30" name="Picture 4">
                <a:extLst>
                  <a:ext uri="{FF2B5EF4-FFF2-40B4-BE49-F238E27FC236}">
                    <a16:creationId xmlns:a16="http://schemas.microsoft.com/office/drawing/2014/main" id="{1E3D66F9-EED7-2270-6967-3CDAF67B10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64083" y="3833276"/>
                <a:ext cx="1160947" cy="5862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9C20C4A5-34EE-B48B-05CA-C6A9A0C84F3D}"/>
                  </a:ext>
                </a:extLst>
              </p:cNvPr>
              <p:cNvSpPr txBox="1"/>
              <p:nvPr/>
            </p:nvSpPr>
            <p:spPr>
              <a:xfrm>
                <a:off x="2018104" y="4288946"/>
                <a:ext cx="1730361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noProof="0" dirty="0"/>
                  <a:t>Propionate</a:t>
                </a:r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C7CDB997-400C-A6F0-FBF2-2B547DCF90A5}"/>
                  </a:ext>
                </a:extLst>
              </p:cNvPr>
              <p:cNvSpPr txBox="1"/>
              <p:nvPr/>
            </p:nvSpPr>
            <p:spPr>
              <a:xfrm>
                <a:off x="3023264" y="3824923"/>
                <a:ext cx="88643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noProof="0" dirty="0"/>
                  <a:t>C</a:t>
                </a:r>
                <a:r>
                  <a:rPr lang="en-GB" sz="1400" baseline="-25000" noProof="0" dirty="0"/>
                  <a:t>3</a:t>
                </a:r>
              </a:p>
            </p:txBody>
          </p:sp>
        </p:grpSp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BEC7E143-53CA-F342-39C8-54E6F9D2ADDB}"/>
                </a:ext>
              </a:extLst>
            </p:cNvPr>
            <p:cNvGrpSpPr/>
            <p:nvPr/>
          </p:nvGrpSpPr>
          <p:grpSpPr>
            <a:xfrm>
              <a:off x="1483133" y="3574560"/>
              <a:ext cx="2138610" cy="843279"/>
              <a:chOff x="905686" y="4495710"/>
              <a:chExt cx="2138610" cy="843279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8AAB2F2-FFAC-6322-A105-2B883FE76715}"/>
                  </a:ext>
                </a:extLst>
              </p:cNvPr>
              <p:cNvSpPr/>
              <p:nvPr/>
            </p:nvSpPr>
            <p:spPr>
              <a:xfrm>
                <a:off x="951326" y="4527791"/>
                <a:ext cx="1527366" cy="783471"/>
              </a:xfrm>
              <a:prstGeom prst="rect">
                <a:avLst/>
              </a:prstGeom>
              <a:solidFill>
                <a:srgbClr val="DCB2C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pic>
            <p:nvPicPr>
              <p:cNvPr id="26" name="Picture 6">
                <a:extLst>
                  <a:ext uri="{FF2B5EF4-FFF2-40B4-BE49-F238E27FC236}">
                    <a16:creationId xmlns:a16="http://schemas.microsoft.com/office/drawing/2014/main" id="{464BADD8-3C59-C5FD-E4FC-ABE76E8B84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1860" y="4578343"/>
                <a:ext cx="1527366" cy="5498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9EBA4002-C68C-0BC6-F227-F0C39EF76918}"/>
                  </a:ext>
                </a:extLst>
              </p:cNvPr>
              <p:cNvSpPr txBox="1"/>
              <p:nvPr/>
            </p:nvSpPr>
            <p:spPr>
              <a:xfrm>
                <a:off x="905686" y="5092768"/>
                <a:ext cx="1730361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noProof="0" dirty="0"/>
                  <a:t>Butyrate</a:t>
                </a: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252F4583-F366-8E9C-6A54-D09988D77886}"/>
                  </a:ext>
                </a:extLst>
              </p:cNvPr>
              <p:cNvSpPr txBox="1"/>
              <p:nvPr/>
            </p:nvSpPr>
            <p:spPr>
              <a:xfrm>
                <a:off x="2157859" y="4495710"/>
                <a:ext cx="88643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noProof="0" dirty="0"/>
                  <a:t>C</a:t>
                </a:r>
                <a:r>
                  <a:rPr lang="en-GB" sz="1400" baseline="-25000" noProof="0" dirty="0"/>
                  <a:t>4</a:t>
                </a:r>
              </a:p>
            </p:txBody>
          </p:sp>
        </p:grpSp>
      </p:grp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72866E96-57A1-E5C4-A9C9-89AB6A6A6CEB}"/>
              </a:ext>
            </a:extLst>
          </p:cNvPr>
          <p:cNvCxnSpPr>
            <a:cxnSpLocks/>
          </p:cNvCxnSpPr>
          <p:nvPr/>
        </p:nvCxnSpPr>
        <p:spPr>
          <a:xfrm>
            <a:off x="6362580" y="3101072"/>
            <a:ext cx="758009" cy="0"/>
          </a:xfrm>
          <a:prstGeom prst="straightConnector1">
            <a:avLst/>
          </a:prstGeom>
          <a:ln w="19050">
            <a:solidFill>
              <a:schemeClr val="bg2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8891EA35-8FE3-12F6-FE8A-42FD83E9CDA9}"/>
              </a:ext>
            </a:extLst>
          </p:cNvPr>
          <p:cNvSpPr/>
          <p:nvPr/>
        </p:nvSpPr>
        <p:spPr>
          <a:xfrm>
            <a:off x="10344171" y="2849613"/>
            <a:ext cx="1400888" cy="502919"/>
          </a:xfrm>
          <a:prstGeom prst="rect">
            <a:avLst/>
          </a:prstGeom>
          <a:solidFill>
            <a:srgbClr val="DCB2C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noProof="0" dirty="0">
                <a:solidFill>
                  <a:schemeClr val="tx1"/>
                </a:solidFill>
              </a:rPr>
              <a:t>Biomass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&amp; </a:t>
            </a:r>
            <a:r>
              <a:rPr lang="en-GB" b="1" noProof="0" dirty="0">
                <a:solidFill>
                  <a:schemeClr val="tx1"/>
                </a:solidFill>
              </a:rPr>
              <a:t>products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DF133769-48B4-774D-6896-5649C3520638}"/>
              </a:ext>
            </a:extLst>
          </p:cNvPr>
          <p:cNvSpPr txBox="1"/>
          <p:nvPr/>
        </p:nvSpPr>
        <p:spPr>
          <a:xfrm>
            <a:off x="1117328" y="1417707"/>
            <a:ext cx="2100580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noProof="0" dirty="0"/>
              <a:t>Substrates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75946D62-2557-D340-BD58-7F89CECD4674}"/>
              </a:ext>
            </a:extLst>
          </p:cNvPr>
          <p:cNvSpPr txBox="1"/>
          <p:nvPr/>
        </p:nvSpPr>
        <p:spPr>
          <a:xfrm>
            <a:off x="4781476" y="1417707"/>
            <a:ext cx="1625447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noProof="0" dirty="0"/>
              <a:t>Metabolism</a:t>
            </a:r>
          </a:p>
        </p:txBody>
      </p:sp>
      <p:pic>
        <p:nvPicPr>
          <p:cNvPr id="43" name="Picture 8">
            <a:extLst>
              <a:ext uri="{FF2B5EF4-FFF2-40B4-BE49-F238E27FC236}">
                <a16:creationId xmlns:a16="http://schemas.microsoft.com/office/drawing/2014/main" id="{D5C0C399-B2CF-7595-407D-246D082C0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471" y="1837763"/>
            <a:ext cx="1492032" cy="19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ZoneTexte 43">
            <a:extLst>
              <a:ext uri="{FF2B5EF4-FFF2-40B4-BE49-F238E27FC236}">
                <a16:creationId xmlns:a16="http://schemas.microsoft.com/office/drawing/2014/main" id="{EDF3F6EA-545C-B28E-0C6F-6318A348A920}"/>
              </a:ext>
            </a:extLst>
          </p:cNvPr>
          <p:cNvSpPr txBox="1"/>
          <p:nvPr/>
        </p:nvSpPr>
        <p:spPr>
          <a:xfrm>
            <a:off x="7243998" y="1417707"/>
            <a:ext cx="2152079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noProof="0" dirty="0"/>
              <a:t>macromolecules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BC1CBC21-CA98-CBC8-A564-464DC57C4E67}"/>
              </a:ext>
            </a:extLst>
          </p:cNvPr>
          <p:cNvSpPr txBox="1"/>
          <p:nvPr/>
        </p:nvSpPr>
        <p:spPr>
          <a:xfrm>
            <a:off x="7243998" y="2406396"/>
            <a:ext cx="26430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noProof="0" dirty="0"/>
              <a:t>Amino acids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noProof="0" dirty="0"/>
              <a:t>Nucleic acids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noProof="0" dirty="0"/>
              <a:t>Lipids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noProof="0" dirty="0"/>
              <a:t>vitamins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noProof="0" dirty="0"/>
              <a:t>…</a:t>
            </a:r>
          </a:p>
        </p:txBody>
      </p: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A8A07016-3AFB-06DC-F8A8-070CB97456B8}"/>
              </a:ext>
            </a:extLst>
          </p:cNvPr>
          <p:cNvCxnSpPr>
            <a:cxnSpLocks/>
          </p:cNvCxnSpPr>
          <p:nvPr/>
        </p:nvCxnSpPr>
        <p:spPr>
          <a:xfrm>
            <a:off x="3981062" y="3101072"/>
            <a:ext cx="758009" cy="0"/>
          </a:xfrm>
          <a:prstGeom prst="straightConnector1">
            <a:avLst/>
          </a:prstGeom>
          <a:ln w="19050">
            <a:solidFill>
              <a:schemeClr val="bg2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069F3229-B447-152C-72DD-1999FC94B3D2}"/>
              </a:ext>
            </a:extLst>
          </p:cNvPr>
          <p:cNvCxnSpPr>
            <a:cxnSpLocks/>
          </p:cNvCxnSpPr>
          <p:nvPr/>
        </p:nvCxnSpPr>
        <p:spPr>
          <a:xfrm>
            <a:off x="9396077" y="3101072"/>
            <a:ext cx="758009" cy="0"/>
          </a:xfrm>
          <a:prstGeom prst="straightConnector1">
            <a:avLst/>
          </a:prstGeom>
          <a:ln w="19050">
            <a:solidFill>
              <a:schemeClr val="bg2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ED542260-DD21-6314-AD86-461D1AB0BF79}"/>
              </a:ext>
            </a:extLst>
          </p:cNvPr>
          <p:cNvCxnSpPr/>
          <p:nvPr/>
        </p:nvCxnSpPr>
        <p:spPr>
          <a:xfrm>
            <a:off x="672284" y="4355690"/>
            <a:ext cx="10783864" cy="0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6B124B8C-C83C-60A3-BBE0-D1A116B02AEF}"/>
              </a:ext>
            </a:extLst>
          </p:cNvPr>
          <p:cNvSpPr txBox="1"/>
          <p:nvPr/>
        </p:nvSpPr>
        <p:spPr>
          <a:xfrm>
            <a:off x="1117327" y="4130685"/>
            <a:ext cx="2953228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noProof="0" dirty="0"/>
              <a:t>Redox imbalance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B2521675-FB47-80C9-39E4-9AF9891CBD69}"/>
              </a:ext>
            </a:extLst>
          </p:cNvPr>
          <p:cNvGrpSpPr/>
          <p:nvPr/>
        </p:nvGrpSpPr>
        <p:grpSpPr>
          <a:xfrm>
            <a:off x="1635995" y="4793451"/>
            <a:ext cx="1540269" cy="1258524"/>
            <a:chOff x="1964035" y="4884533"/>
            <a:chExt cx="1540269" cy="1258524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4C6F60A3-9971-F5C8-7DC9-946BAA837C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4035" y="5181647"/>
              <a:ext cx="1540269" cy="9614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225918AA-1095-6EAC-645E-1390FA6EB275}"/>
                </a:ext>
              </a:extLst>
            </p:cNvPr>
            <p:cNvGrpSpPr/>
            <p:nvPr/>
          </p:nvGrpSpPr>
          <p:grpSpPr>
            <a:xfrm>
              <a:off x="2024547" y="5140561"/>
              <a:ext cx="577042" cy="478810"/>
              <a:chOff x="2279191" y="4790391"/>
              <a:chExt cx="978623" cy="812028"/>
            </a:xfrm>
          </p:grpSpPr>
          <p:grpSp>
            <p:nvGrpSpPr>
              <p:cNvPr id="54" name="Groupe 53">
                <a:extLst>
                  <a:ext uri="{FF2B5EF4-FFF2-40B4-BE49-F238E27FC236}">
                    <a16:creationId xmlns:a16="http://schemas.microsoft.com/office/drawing/2014/main" id="{078FBCDD-16D2-D36F-ADC6-B9C4A034066F}"/>
                  </a:ext>
                </a:extLst>
              </p:cNvPr>
              <p:cNvGrpSpPr/>
              <p:nvPr/>
            </p:nvGrpSpPr>
            <p:grpSpPr>
              <a:xfrm>
                <a:off x="2279191" y="5049277"/>
                <a:ext cx="197357" cy="190269"/>
                <a:chOff x="2751677" y="4687212"/>
                <a:chExt cx="197357" cy="190269"/>
              </a:xfrm>
            </p:grpSpPr>
            <p:pic>
              <p:nvPicPr>
                <p:cNvPr id="67" name="Picture 4">
                  <a:extLst>
                    <a:ext uri="{FF2B5EF4-FFF2-40B4-BE49-F238E27FC236}">
                      <a16:creationId xmlns:a16="http://schemas.microsoft.com/office/drawing/2014/main" id="{BC8E2B76-2FE0-5587-36D9-A4E52876F99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953" t="20501" r="67004" b="70341"/>
                <a:stretch/>
              </p:blipFill>
              <p:spPr bwMode="auto">
                <a:xfrm>
                  <a:off x="2751677" y="4718641"/>
                  <a:ext cx="156834" cy="15884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68" name="Connecteur droit 67">
                  <a:extLst>
                    <a:ext uri="{FF2B5EF4-FFF2-40B4-BE49-F238E27FC236}">
                      <a16:creationId xmlns:a16="http://schemas.microsoft.com/office/drawing/2014/main" id="{22A3EA10-B3A4-5192-B0F6-847FA18A9F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84886" y="4687212"/>
                  <a:ext cx="64148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e 54">
                <a:extLst>
                  <a:ext uri="{FF2B5EF4-FFF2-40B4-BE49-F238E27FC236}">
                    <a16:creationId xmlns:a16="http://schemas.microsoft.com/office/drawing/2014/main" id="{0F8CB65B-DC9E-0A88-8D88-58D2458195F3}"/>
                  </a:ext>
                </a:extLst>
              </p:cNvPr>
              <p:cNvGrpSpPr/>
              <p:nvPr/>
            </p:nvGrpSpPr>
            <p:grpSpPr>
              <a:xfrm>
                <a:off x="2682941" y="4790391"/>
                <a:ext cx="197357" cy="190269"/>
                <a:chOff x="2751677" y="4687212"/>
                <a:chExt cx="197357" cy="190269"/>
              </a:xfrm>
            </p:grpSpPr>
            <p:pic>
              <p:nvPicPr>
                <p:cNvPr id="65" name="Picture 4">
                  <a:extLst>
                    <a:ext uri="{FF2B5EF4-FFF2-40B4-BE49-F238E27FC236}">
                      <a16:creationId xmlns:a16="http://schemas.microsoft.com/office/drawing/2014/main" id="{EDE942A1-C89C-4415-0749-79BAA87D0EC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953" t="20501" r="67004" b="70341"/>
                <a:stretch/>
              </p:blipFill>
              <p:spPr bwMode="auto">
                <a:xfrm>
                  <a:off x="2751677" y="4718641"/>
                  <a:ext cx="156834" cy="15884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66" name="Connecteur droit 65">
                  <a:extLst>
                    <a:ext uri="{FF2B5EF4-FFF2-40B4-BE49-F238E27FC236}">
                      <a16:creationId xmlns:a16="http://schemas.microsoft.com/office/drawing/2014/main" id="{2628CFD9-04CE-421E-B61E-BC2678C4A3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84886" y="4687212"/>
                  <a:ext cx="64148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e 55">
                <a:extLst>
                  <a:ext uri="{FF2B5EF4-FFF2-40B4-BE49-F238E27FC236}">
                    <a16:creationId xmlns:a16="http://schemas.microsoft.com/office/drawing/2014/main" id="{7A9B9B4A-900C-A49A-4D75-943FBB172E36}"/>
                  </a:ext>
                </a:extLst>
              </p:cNvPr>
              <p:cNvGrpSpPr/>
              <p:nvPr/>
            </p:nvGrpSpPr>
            <p:grpSpPr>
              <a:xfrm>
                <a:off x="2720616" y="5250024"/>
                <a:ext cx="197357" cy="190269"/>
                <a:chOff x="2751677" y="4687212"/>
                <a:chExt cx="197357" cy="190269"/>
              </a:xfrm>
            </p:grpSpPr>
            <p:pic>
              <p:nvPicPr>
                <p:cNvPr id="63" name="Picture 4">
                  <a:extLst>
                    <a:ext uri="{FF2B5EF4-FFF2-40B4-BE49-F238E27FC236}">
                      <a16:creationId xmlns:a16="http://schemas.microsoft.com/office/drawing/2014/main" id="{0C7B5032-194F-7EDD-1391-7C6795D6669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953" t="20501" r="67004" b="70341"/>
                <a:stretch/>
              </p:blipFill>
              <p:spPr bwMode="auto">
                <a:xfrm>
                  <a:off x="2751677" y="4718641"/>
                  <a:ext cx="156834" cy="15884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64" name="Connecteur droit 63">
                  <a:extLst>
                    <a:ext uri="{FF2B5EF4-FFF2-40B4-BE49-F238E27FC236}">
                      <a16:creationId xmlns:a16="http://schemas.microsoft.com/office/drawing/2014/main" id="{8B1D93B3-0C6E-D34A-1090-56C970FA82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84886" y="4687212"/>
                  <a:ext cx="64148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e 56">
                <a:extLst>
                  <a:ext uri="{FF2B5EF4-FFF2-40B4-BE49-F238E27FC236}">
                    <a16:creationId xmlns:a16="http://schemas.microsoft.com/office/drawing/2014/main" id="{67DB970E-AC7F-D5D2-A7BC-CE84797929F9}"/>
                  </a:ext>
                </a:extLst>
              </p:cNvPr>
              <p:cNvGrpSpPr/>
              <p:nvPr/>
            </p:nvGrpSpPr>
            <p:grpSpPr>
              <a:xfrm>
                <a:off x="3060457" y="4945912"/>
                <a:ext cx="197357" cy="190269"/>
                <a:chOff x="2751677" y="4687212"/>
                <a:chExt cx="197357" cy="190269"/>
              </a:xfrm>
            </p:grpSpPr>
            <p:pic>
              <p:nvPicPr>
                <p:cNvPr id="61" name="Picture 4">
                  <a:extLst>
                    <a:ext uri="{FF2B5EF4-FFF2-40B4-BE49-F238E27FC236}">
                      <a16:creationId xmlns:a16="http://schemas.microsoft.com/office/drawing/2014/main" id="{8BBA8BF0-3492-8C98-A69D-8B53F28DBEE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953" t="20501" r="67004" b="70341"/>
                <a:stretch/>
              </p:blipFill>
              <p:spPr bwMode="auto">
                <a:xfrm>
                  <a:off x="2751677" y="4718641"/>
                  <a:ext cx="156834" cy="15884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62" name="Connecteur droit 61">
                  <a:extLst>
                    <a:ext uri="{FF2B5EF4-FFF2-40B4-BE49-F238E27FC236}">
                      <a16:creationId xmlns:a16="http://schemas.microsoft.com/office/drawing/2014/main" id="{9342EDE2-2899-DC33-60D9-A715E874CF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84886" y="4687212"/>
                  <a:ext cx="64148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e 57">
                <a:extLst>
                  <a:ext uri="{FF2B5EF4-FFF2-40B4-BE49-F238E27FC236}">
                    <a16:creationId xmlns:a16="http://schemas.microsoft.com/office/drawing/2014/main" id="{D1954CFE-582F-43FA-E7FC-008EADED8FFC}"/>
                  </a:ext>
                </a:extLst>
              </p:cNvPr>
              <p:cNvGrpSpPr/>
              <p:nvPr/>
            </p:nvGrpSpPr>
            <p:grpSpPr>
              <a:xfrm>
                <a:off x="2287851" y="5412150"/>
                <a:ext cx="197357" cy="190269"/>
                <a:chOff x="2751677" y="4687212"/>
                <a:chExt cx="197357" cy="190269"/>
              </a:xfrm>
            </p:grpSpPr>
            <p:pic>
              <p:nvPicPr>
                <p:cNvPr id="59" name="Picture 4">
                  <a:extLst>
                    <a:ext uri="{FF2B5EF4-FFF2-40B4-BE49-F238E27FC236}">
                      <a16:creationId xmlns:a16="http://schemas.microsoft.com/office/drawing/2014/main" id="{2504FFAB-3FAE-FBD7-9E7D-E1B4A29541E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953" t="20501" r="67004" b="70341"/>
                <a:stretch/>
              </p:blipFill>
              <p:spPr bwMode="auto">
                <a:xfrm>
                  <a:off x="2751677" y="4718641"/>
                  <a:ext cx="156834" cy="15884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60" name="Connecteur droit 59">
                  <a:extLst>
                    <a:ext uri="{FF2B5EF4-FFF2-40B4-BE49-F238E27FC236}">
                      <a16:creationId xmlns:a16="http://schemas.microsoft.com/office/drawing/2014/main" id="{5A45FB07-D7A6-CE46-CCBD-B6A23F1B98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84886" y="4687212"/>
                  <a:ext cx="64148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FEAC939-07EA-B43F-FA5A-48EF92046062}"/>
                </a:ext>
              </a:extLst>
            </p:cNvPr>
            <p:cNvGrpSpPr/>
            <p:nvPr/>
          </p:nvGrpSpPr>
          <p:grpSpPr>
            <a:xfrm>
              <a:off x="2995803" y="4884533"/>
              <a:ext cx="484884" cy="457742"/>
              <a:chOff x="7577841" y="4504987"/>
              <a:chExt cx="822507" cy="776466"/>
            </a:xfrm>
          </p:grpSpPr>
          <p:grpSp>
            <p:nvGrpSpPr>
              <p:cNvPr id="11" name="Groupe 10">
                <a:extLst>
                  <a:ext uri="{FF2B5EF4-FFF2-40B4-BE49-F238E27FC236}">
                    <a16:creationId xmlns:a16="http://schemas.microsoft.com/office/drawing/2014/main" id="{554BCAB9-F3D6-4640-D205-BC75333D9F83}"/>
                  </a:ext>
                </a:extLst>
              </p:cNvPr>
              <p:cNvGrpSpPr/>
              <p:nvPr/>
            </p:nvGrpSpPr>
            <p:grpSpPr>
              <a:xfrm>
                <a:off x="7577841" y="4695256"/>
                <a:ext cx="197357" cy="190269"/>
                <a:chOff x="2751677" y="4687212"/>
                <a:chExt cx="197357" cy="190269"/>
              </a:xfrm>
            </p:grpSpPr>
            <p:pic>
              <p:nvPicPr>
                <p:cNvPr id="52" name="Picture 4">
                  <a:extLst>
                    <a:ext uri="{FF2B5EF4-FFF2-40B4-BE49-F238E27FC236}">
                      <a16:creationId xmlns:a16="http://schemas.microsoft.com/office/drawing/2014/main" id="{A96C96CD-E581-265A-17A9-4BCC463D4C2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953" t="20501" r="67004" b="70341"/>
                <a:stretch/>
              </p:blipFill>
              <p:spPr bwMode="auto">
                <a:xfrm>
                  <a:off x="2751677" y="4718641"/>
                  <a:ext cx="156834" cy="15884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53" name="Connecteur droit 52">
                  <a:extLst>
                    <a:ext uri="{FF2B5EF4-FFF2-40B4-BE49-F238E27FC236}">
                      <a16:creationId xmlns:a16="http://schemas.microsoft.com/office/drawing/2014/main" id="{6C4AEFD0-91D4-EC85-21DB-2E13F56785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84886" y="4687212"/>
                  <a:ext cx="64148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" name="Groupe 11">
                <a:extLst>
                  <a:ext uri="{FF2B5EF4-FFF2-40B4-BE49-F238E27FC236}">
                    <a16:creationId xmlns:a16="http://schemas.microsoft.com/office/drawing/2014/main" id="{0C86A594-8674-E5F1-38F7-7C979161060D}"/>
                  </a:ext>
                </a:extLst>
              </p:cNvPr>
              <p:cNvGrpSpPr/>
              <p:nvPr/>
            </p:nvGrpSpPr>
            <p:grpSpPr>
              <a:xfrm>
                <a:off x="8202991" y="4504987"/>
                <a:ext cx="197357" cy="190269"/>
                <a:chOff x="2751677" y="4687212"/>
                <a:chExt cx="197357" cy="190269"/>
              </a:xfrm>
            </p:grpSpPr>
            <p:pic>
              <p:nvPicPr>
                <p:cNvPr id="50" name="Picture 4">
                  <a:extLst>
                    <a:ext uri="{FF2B5EF4-FFF2-40B4-BE49-F238E27FC236}">
                      <a16:creationId xmlns:a16="http://schemas.microsoft.com/office/drawing/2014/main" id="{BC8CE2D5-800B-3BC9-AC2E-60E75E103EC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953" t="20501" r="67004" b="70341"/>
                <a:stretch/>
              </p:blipFill>
              <p:spPr bwMode="auto">
                <a:xfrm>
                  <a:off x="2751677" y="4718641"/>
                  <a:ext cx="156834" cy="15884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51" name="Connecteur droit 50">
                  <a:extLst>
                    <a:ext uri="{FF2B5EF4-FFF2-40B4-BE49-F238E27FC236}">
                      <a16:creationId xmlns:a16="http://schemas.microsoft.com/office/drawing/2014/main" id="{82EB72A8-40C4-0B00-A6D1-D67D1A3097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84886" y="4687212"/>
                  <a:ext cx="64148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" name="Groupe 12">
                <a:extLst>
                  <a:ext uri="{FF2B5EF4-FFF2-40B4-BE49-F238E27FC236}">
                    <a16:creationId xmlns:a16="http://schemas.microsoft.com/office/drawing/2014/main" id="{D75AE1CE-5819-DCD9-4BB7-2F9E3EE00ED3}"/>
                  </a:ext>
                </a:extLst>
              </p:cNvPr>
              <p:cNvGrpSpPr/>
              <p:nvPr/>
            </p:nvGrpSpPr>
            <p:grpSpPr>
              <a:xfrm>
                <a:off x="7672473" y="5091184"/>
                <a:ext cx="197357" cy="190269"/>
                <a:chOff x="2751677" y="4687212"/>
                <a:chExt cx="197357" cy="190269"/>
              </a:xfrm>
            </p:grpSpPr>
            <p:pic>
              <p:nvPicPr>
                <p:cNvPr id="48" name="Picture 4">
                  <a:extLst>
                    <a:ext uri="{FF2B5EF4-FFF2-40B4-BE49-F238E27FC236}">
                      <a16:creationId xmlns:a16="http://schemas.microsoft.com/office/drawing/2014/main" id="{A319D931-6120-E762-F65E-CFF7928A19D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953" t="20501" r="67004" b="70341"/>
                <a:stretch/>
              </p:blipFill>
              <p:spPr bwMode="auto">
                <a:xfrm>
                  <a:off x="2751677" y="4718641"/>
                  <a:ext cx="156834" cy="15884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49" name="Connecteur droit 48">
                  <a:extLst>
                    <a:ext uri="{FF2B5EF4-FFF2-40B4-BE49-F238E27FC236}">
                      <a16:creationId xmlns:a16="http://schemas.microsoft.com/office/drawing/2014/main" id="{883CAC1B-6F89-A0D4-EAFC-795C129D24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84886" y="4687212"/>
                  <a:ext cx="64148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" name="Groupe 13">
                <a:extLst>
                  <a:ext uri="{FF2B5EF4-FFF2-40B4-BE49-F238E27FC236}">
                    <a16:creationId xmlns:a16="http://schemas.microsoft.com/office/drawing/2014/main" id="{0B3C4938-E782-56DE-6C7A-57DC9E06FEBA}"/>
                  </a:ext>
                </a:extLst>
              </p:cNvPr>
              <p:cNvGrpSpPr/>
              <p:nvPr/>
            </p:nvGrpSpPr>
            <p:grpSpPr>
              <a:xfrm>
                <a:off x="8190468" y="4947755"/>
                <a:ext cx="197357" cy="190269"/>
                <a:chOff x="2751677" y="4687212"/>
                <a:chExt cx="197357" cy="190269"/>
              </a:xfrm>
            </p:grpSpPr>
            <p:pic>
              <p:nvPicPr>
                <p:cNvPr id="15" name="Picture 4">
                  <a:extLst>
                    <a:ext uri="{FF2B5EF4-FFF2-40B4-BE49-F238E27FC236}">
                      <a16:creationId xmlns:a16="http://schemas.microsoft.com/office/drawing/2014/main" id="{EF39D01D-F5F7-42EC-4CCC-29D48D778F8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953" t="20501" r="67004" b="70341"/>
                <a:stretch/>
              </p:blipFill>
              <p:spPr bwMode="auto">
                <a:xfrm>
                  <a:off x="2751677" y="4718641"/>
                  <a:ext cx="156834" cy="15884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34" name="Connecteur droit 33">
                  <a:extLst>
                    <a:ext uri="{FF2B5EF4-FFF2-40B4-BE49-F238E27FC236}">
                      <a16:creationId xmlns:a16="http://schemas.microsoft.com/office/drawing/2014/main" id="{5E01BF3A-C7E7-DA4D-3A93-32F83FBA60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84886" y="4687212"/>
                  <a:ext cx="64148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cxnSp>
        <p:nvCxnSpPr>
          <p:cNvPr id="69" name="Connecteur droit avec flèche 68">
            <a:extLst>
              <a:ext uri="{FF2B5EF4-FFF2-40B4-BE49-F238E27FC236}">
                <a16:creationId xmlns:a16="http://schemas.microsoft.com/office/drawing/2014/main" id="{6EAE8709-2884-FD8E-AC9D-7009C8ED671C}"/>
              </a:ext>
            </a:extLst>
          </p:cNvPr>
          <p:cNvCxnSpPr>
            <a:cxnSpLocks/>
          </p:cNvCxnSpPr>
          <p:nvPr/>
        </p:nvCxnSpPr>
        <p:spPr>
          <a:xfrm>
            <a:off x="3739610" y="5422713"/>
            <a:ext cx="758009" cy="0"/>
          </a:xfrm>
          <a:prstGeom prst="straightConnector1">
            <a:avLst/>
          </a:prstGeom>
          <a:ln w="19050">
            <a:solidFill>
              <a:schemeClr val="bg2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0" name="Groupe 69">
            <a:extLst>
              <a:ext uri="{FF2B5EF4-FFF2-40B4-BE49-F238E27FC236}">
                <a16:creationId xmlns:a16="http://schemas.microsoft.com/office/drawing/2014/main" id="{6DB8632F-F2C7-FA29-6554-CCB57A96554F}"/>
              </a:ext>
            </a:extLst>
          </p:cNvPr>
          <p:cNvGrpSpPr/>
          <p:nvPr/>
        </p:nvGrpSpPr>
        <p:grpSpPr>
          <a:xfrm>
            <a:off x="4750030" y="5262384"/>
            <a:ext cx="492174" cy="320658"/>
            <a:chOff x="4750030" y="5289650"/>
            <a:chExt cx="492174" cy="320658"/>
          </a:xfrm>
        </p:grpSpPr>
        <p:cxnSp>
          <p:nvCxnSpPr>
            <p:cNvPr id="71" name="Connecteur droit avec flèche 70">
              <a:extLst>
                <a:ext uri="{FF2B5EF4-FFF2-40B4-BE49-F238E27FC236}">
                  <a16:creationId xmlns:a16="http://schemas.microsoft.com/office/drawing/2014/main" id="{2FCA4DCB-F1BB-ED6E-2C0F-93954AC5EA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50030" y="5289650"/>
              <a:ext cx="246087" cy="320658"/>
            </a:xfrm>
            <a:prstGeom prst="straightConnector1">
              <a:avLst/>
            </a:prstGeom>
            <a:ln w="19050">
              <a:solidFill>
                <a:schemeClr val="bg2">
                  <a:lumMod val="2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cteur droit avec flèche 71">
              <a:extLst>
                <a:ext uri="{FF2B5EF4-FFF2-40B4-BE49-F238E27FC236}">
                  <a16:creationId xmlns:a16="http://schemas.microsoft.com/office/drawing/2014/main" id="{755545CD-0265-A02C-451F-2B91679E12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73073" y="5289650"/>
              <a:ext cx="246087" cy="320658"/>
            </a:xfrm>
            <a:prstGeom prst="straightConnector1">
              <a:avLst/>
            </a:prstGeom>
            <a:ln w="19050">
              <a:solidFill>
                <a:schemeClr val="bg2">
                  <a:lumMod val="2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cteur droit avec flèche 72">
              <a:extLst>
                <a:ext uri="{FF2B5EF4-FFF2-40B4-BE49-F238E27FC236}">
                  <a16:creationId xmlns:a16="http://schemas.microsoft.com/office/drawing/2014/main" id="{D5412E73-8991-281A-C385-7CB81E2B51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96117" y="5289650"/>
              <a:ext cx="246087" cy="320658"/>
            </a:xfrm>
            <a:prstGeom prst="straightConnector1">
              <a:avLst/>
            </a:prstGeom>
            <a:ln w="19050">
              <a:solidFill>
                <a:schemeClr val="bg2">
                  <a:lumMod val="2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ZoneTexte 73">
            <a:extLst>
              <a:ext uri="{FF2B5EF4-FFF2-40B4-BE49-F238E27FC236}">
                <a16:creationId xmlns:a16="http://schemas.microsoft.com/office/drawing/2014/main" id="{8622F215-7442-6074-8B52-65086509AC1F}"/>
              </a:ext>
            </a:extLst>
          </p:cNvPr>
          <p:cNvSpPr txBox="1"/>
          <p:nvPr/>
        </p:nvSpPr>
        <p:spPr>
          <a:xfrm>
            <a:off x="5260624" y="5238047"/>
            <a:ext cx="789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noProof="0" dirty="0"/>
              <a:t>NADH</a:t>
            </a:r>
          </a:p>
        </p:txBody>
      </p:sp>
      <p:cxnSp>
        <p:nvCxnSpPr>
          <p:cNvPr id="75" name="Connecteur droit avec flèche 74">
            <a:extLst>
              <a:ext uri="{FF2B5EF4-FFF2-40B4-BE49-F238E27FC236}">
                <a16:creationId xmlns:a16="http://schemas.microsoft.com/office/drawing/2014/main" id="{2B3F8996-DFFF-0E1E-A3C1-82C4D1703EF6}"/>
              </a:ext>
            </a:extLst>
          </p:cNvPr>
          <p:cNvCxnSpPr>
            <a:cxnSpLocks/>
          </p:cNvCxnSpPr>
          <p:nvPr/>
        </p:nvCxnSpPr>
        <p:spPr>
          <a:xfrm>
            <a:off x="6362580" y="5422713"/>
            <a:ext cx="758009" cy="0"/>
          </a:xfrm>
          <a:prstGeom prst="straightConnector1">
            <a:avLst/>
          </a:prstGeom>
          <a:ln w="19050">
            <a:solidFill>
              <a:schemeClr val="bg2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ZoneTexte 75">
            <a:extLst>
              <a:ext uri="{FF2B5EF4-FFF2-40B4-BE49-F238E27FC236}">
                <a16:creationId xmlns:a16="http://schemas.microsoft.com/office/drawing/2014/main" id="{F883836A-0570-BDBA-E158-CBE6AE32934B}"/>
              </a:ext>
            </a:extLst>
          </p:cNvPr>
          <p:cNvSpPr txBox="1"/>
          <p:nvPr/>
        </p:nvSpPr>
        <p:spPr>
          <a:xfrm>
            <a:off x="7293847" y="4113005"/>
            <a:ext cx="2037134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e</a:t>
            </a:r>
            <a:r>
              <a:rPr lang="en-GB" sz="2000" b="1" noProof="0" dirty="0"/>
              <a:t>- sink</a:t>
            </a:r>
          </a:p>
        </p:txBody>
      </p:sp>
      <p:sp>
        <p:nvSpPr>
          <p:cNvPr id="77" name="ZoneTexte 76">
            <a:extLst>
              <a:ext uri="{FF2B5EF4-FFF2-40B4-BE49-F238E27FC236}">
                <a16:creationId xmlns:a16="http://schemas.microsoft.com/office/drawing/2014/main" id="{C554028E-6191-784E-DD3C-A9849D929DA2}"/>
              </a:ext>
            </a:extLst>
          </p:cNvPr>
          <p:cNvSpPr txBox="1"/>
          <p:nvPr/>
        </p:nvSpPr>
        <p:spPr>
          <a:xfrm>
            <a:off x="7255279" y="4970965"/>
            <a:ext cx="27999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noProof="0" dirty="0"/>
              <a:t>PHA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noProof="0" dirty="0" err="1"/>
              <a:t>Hydrogène</a:t>
            </a:r>
            <a:endParaRPr lang="en-GB" b="1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noProof="0" dirty="0"/>
              <a:t>…</a:t>
            </a:r>
          </a:p>
        </p:txBody>
      </p:sp>
      <p:cxnSp>
        <p:nvCxnSpPr>
          <p:cNvPr id="78" name="Connecteur droit avec flèche 77">
            <a:extLst>
              <a:ext uri="{FF2B5EF4-FFF2-40B4-BE49-F238E27FC236}">
                <a16:creationId xmlns:a16="http://schemas.microsoft.com/office/drawing/2014/main" id="{D9AA4DC3-B98C-B8A3-CC21-1F10FE319E6E}"/>
              </a:ext>
            </a:extLst>
          </p:cNvPr>
          <p:cNvCxnSpPr>
            <a:cxnSpLocks/>
          </p:cNvCxnSpPr>
          <p:nvPr/>
        </p:nvCxnSpPr>
        <p:spPr>
          <a:xfrm>
            <a:off x="9396077" y="5422713"/>
            <a:ext cx="758009" cy="0"/>
          </a:xfrm>
          <a:prstGeom prst="straightConnector1">
            <a:avLst/>
          </a:prstGeom>
          <a:ln w="19050">
            <a:solidFill>
              <a:schemeClr val="bg2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 78">
            <a:extLst>
              <a:ext uri="{FF2B5EF4-FFF2-40B4-BE49-F238E27FC236}">
                <a16:creationId xmlns:a16="http://schemas.microsoft.com/office/drawing/2014/main" id="{29358EEA-4862-EA61-D58F-590D0068080A}"/>
              </a:ext>
            </a:extLst>
          </p:cNvPr>
          <p:cNvSpPr/>
          <p:nvPr/>
        </p:nvSpPr>
        <p:spPr>
          <a:xfrm>
            <a:off x="10224342" y="5187414"/>
            <a:ext cx="1520717" cy="502919"/>
          </a:xfrm>
          <a:prstGeom prst="rect">
            <a:avLst/>
          </a:prstGeom>
          <a:solidFill>
            <a:srgbClr val="DCB2C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noProof="0" dirty="0">
                <a:solidFill>
                  <a:schemeClr val="tx1"/>
                </a:solidFill>
              </a:rPr>
              <a:t>Bioindustry</a:t>
            </a:r>
          </a:p>
        </p:txBody>
      </p:sp>
    </p:spTree>
    <p:extLst>
      <p:ext uri="{BB962C8B-B14F-4D97-AF65-F5344CB8AC3E}">
        <p14:creationId xmlns:p14="http://schemas.microsoft.com/office/powerpoint/2010/main" val="14288309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95CB3B-5CCF-0FCE-6DB6-DFC8B19E67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19CC701-32B0-50D2-73DF-5C42FE933826}"/>
              </a:ext>
            </a:extLst>
          </p:cNvPr>
          <p:cNvSpPr txBox="1"/>
          <p:nvPr/>
        </p:nvSpPr>
        <p:spPr>
          <a:xfrm>
            <a:off x="2137025" y="462337"/>
            <a:ext cx="7685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noProof="0" dirty="0"/>
              <a:t>Light stress response in </a:t>
            </a:r>
            <a:r>
              <a:rPr lang="en-GB" sz="3600" i="1" noProof="0" dirty="0"/>
              <a:t>Rs. rubrum</a:t>
            </a:r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C93BC118-8E4C-792C-083D-384B66E0C2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4247508" cy="373223"/>
          </a:xfrm>
        </p:spPr>
        <p:txBody>
          <a:bodyPr/>
          <a:lstStyle>
            <a:lvl1pPr>
              <a:defRPr/>
            </a:lvl1pPr>
          </a:lstStyle>
          <a:p>
            <a:r>
              <a:rPr lang="en-GB" sz="1800" noProof="0" dirty="0"/>
              <a:t>ESP 2025 Bari, Italy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EC5914C-7A63-017E-FE29-DA5719005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918" y="1546302"/>
            <a:ext cx="4757711" cy="328035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BC8C168-4874-1732-717A-6EA4B6A9692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0211" t="1976" b="50628"/>
          <a:stretch>
            <a:fillRect/>
          </a:stretch>
        </p:blipFill>
        <p:spPr>
          <a:xfrm>
            <a:off x="7999792" y="1869898"/>
            <a:ext cx="3992930" cy="4213805"/>
          </a:xfrm>
          <a:prstGeom prst="rect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3CB2C839-F7FD-D4B7-2165-0ACC2CE200E5}"/>
              </a:ext>
            </a:extLst>
          </p:cNvPr>
          <p:cNvGrpSpPr/>
          <p:nvPr/>
        </p:nvGrpSpPr>
        <p:grpSpPr>
          <a:xfrm>
            <a:off x="4027714" y="1637669"/>
            <a:ext cx="3992930" cy="4385759"/>
            <a:chOff x="6865257" y="3628571"/>
            <a:chExt cx="3252702" cy="3674028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6841776F-1F6F-7133-4A05-54C6CAACF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0211" t="49272"/>
            <a:stretch>
              <a:fillRect/>
            </a:stretch>
          </p:blipFill>
          <p:spPr>
            <a:xfrm>
              <a:off x="6865257" y="3628571"/>
              <a:ext cx="3252702" cy="3674028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6F8357D-2F38-D35C-651B-B785F936163F}"/>
                </a:ext>
              </a:extLst>
            </p:cNvPr>
            <p:cNvSpPr/>
            <p:nvPr/>
          </p:nvSpPr>
          <p:spPr>
            <a:xfrm>
              <a:off x="6865257" y="3628571"/>
              <a:ext cx="268514" cy="2322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F5886C09-9F12-B2EC-51DC-2547BA6F1CA1}"/>
              </a:ext>
            </a:extLst>
          </p:cNvPr>
          <p:cNvSpPr txBox="1"/>
          <p:nvPr/>
        </p:nvSpPr>
        <p:spPr>
          <a:xfrm>
            <a:off x="328182" y="5851335"/>
            <a:ext cx="18088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BE" sz="800" b="0" i="0" u="none" strike="noStrike" baseline="0" dirty="0" err="1">
                <a:solidFill>
                  <a:srgbClr val="4D4D4D"/>
                </a:solidFill>
                <a:latin typeface="HelveticaNeueLTStd-Lt"/>
              </a:rPr>
              <a:t>published</a:t>
            </a:r>
            <a:r>
              <a:rPr lang="fr-BE" sz="800" b="0" i="0" u="none" strike="noStrike" baseline="0" dirty="0">
                <a:solidFill>
                  <a:srgbClr val="4D4D4D"/>
                </a:solidFill>
                <a:latin typeface="HelveticaNeueLTStd-Lt"/>
              </a:rPr>
              <a:t>: 25 March 2020</a:t>
            </a:r>
          </a:p>
          <a:p>
            <a:pPr algn="l"/>
            <a:r>
              <a:rPr lang="fr-BE" sz="800" b="0" i="0" u="none" strike="noStrike" baseline="0" dirty="0" err="1">
                <a:solidFill>
                  <a:srgbClr val="4D4D4D"/>
                </a:solidFill>
                <a:latin typeface="HelveticaNeueLTStd-Lt"/>
              </a:rPr>
              <a:t>doi</a:t>
            </a:r>
            <a:r>
              <a:rPr lang="fr-BE" sz="800" b="0" i="0" u="none" strike="noStrike" baseline="0" dirty="0">
                <a:solidFill>
                  <a:srgbClr val="4D4D4D"/>
                </a:solidFill>
                <a:latin typeface="HelveticaNeueLTStd-Lt"/>
              </a:rPr>
              <a:t>: 10.3389/fmicb.2020.00464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79350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6069AD6-3EAC-6709-6A49-2F9B5D21593E}"/>
              </a:ext>
            </a:extLst>
          </p:cNvPr>
          <p:cNvSpPr txBox="1"/>
          <p:nvPr/>
        </p:nvSpPr>
        <p:spPr>
          <a:xfrm>
            <a:off x="2137025" y="462337"/>
            <a:ext cx="76850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600" dirty="0" err="1"/>
              <a:t>Response</a:t>
            </a:r>
            <a:r>
              <a:rPr lang="fr-BE" sz="3600" dirty="0"/>
              <a:t> to light stress and </a:t>
            </a:r>
            <a:r>
              <a:rPr lang="fr-BE" sz="3600" dirty="0" err="1"/>
              <a:t>metabolic</a:t>
            </a:r>
            <a:r>
              <a:rPr lang="fr-BE" sz="3600" dirty="0"/>
              <a:t> </a:t>
            </a:r>
            <a:r>
              <a:rPr lang="fr-BE" sz="3600" dirty="0" err="1"/>
              <a:t>heterogeneity</a:t>
            </a:r>
            <a:endParaRPr lang="fr-BE" sz="3600" dirty="0"/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8D5881EB-0335-0200-59FF-A7AEE8AABA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4247508" cy="373223"/>
          </a:xfrm>
        </p:spPr>
        <p:txBody>
          <a:bodyPr/>
          <a:lstStyle>
            <a:lvl1pPr>
              <a:defRPr/>
            </a:lvl1pPr>
          </a:lstStyle>
          <a:p>
            <a:r>
              <a:rPr lang="en-GB" sz="1800" dirty="0"/>
              <a:t>ESP 2025 Bari, Italy</a:t>
            </a:r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id="{3C3E586D-A335-F484-1F87-470E4352AAB3}"/>
              </a:ext>
            </a:extLst>
          </p:cNvPr>
          <p:cNvSpPr txBox="1">
            <a:spLocks/>
          </p:cNvSpPr>
          <p:nvPr/>
        </p:nvSpPr>
        <p:spPr>
          <a:xfrm>
            <a:off x="910974" y="1618242"/>
            <a:ext cx="9646189" cy="507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2400" dirty="0"/>
              <a:t>Do pure cultures </a:t>
            </a:r>
            <a:r>
              <a:rPr lang="fr-BE" sz="2400" dirty="0" err="1"/>
              <a:t>really</a:t>
            </a:r>
            <a:r>
              <a:rPr lang="fr-BE" sz="2400" dirty="0"/>
              <a:t> </a:t>
            </a:r>
            <a:r>
              <a:rPr lang="fr-BE" sz="2400" dirty="0" err="1"/>
              <a:t>exist</a:t>
            </a:r>
            <a:r>
              <a:rPr lang="fr-BE" sz="2400" dirty="0"/>
              <a:t>?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50C40B9-67FF-AC15-1BA0-A2E6D4C7F3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60" t="15857" b="7889"/>
          <a:stretch/>
        </p:blipFill>
        <p:spPr>
          <a:xfrm>
            <a:off x="722939" y="2512280"/>
            <a:ext cx="6734312" cy="3293501"/>
          </a:xfrm>
          <a:prstGeom prst="rect">
            <a:avLst/>
          </a:prstGeom>
        </p:spPr>
      </p:pic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75CB5230-F149-46E1-8408-5E6C0614D5D0}"/>
              </a:ext>
            </a:extLst>
          </p:cNvPr>
          <p:cNvSpPr/>
          <p:nvPr/>
        </p:nvSpPr>
        <p:spPr>
          <a:xfrm>
            <a:off x="4163010" y="2950401"/>
            <a:ext cx="2229980" cy="2304812"/>
          </a:xfrm>
          <a:custGeom>
            <a:avLst/>
            <a:gdLst>
              <a:gd name="connsiteX0" fmla="*/ 0 w 1853747"/>
              <a:gd name="connsiteY0" fmla="*/ 1745672 h 1745672"/>
              <a:gd name="connsiteX1" fmla="*/ 207818 w 1853747"/>
              <a:gd name="connsiteY1" fmla="*/ 1720734 h 1745672"/>
              <a:gd name="connsiteX2" fmla="*/ 232757 w 1853747"/>
              <a:gd name="connsiteY2" fmla="*/ 1695796 h 1745672"/>
              <a:gd name="connsiteX3" fmla="*/ 332509 w 1853747"/>
              <a:gd name="connsiteY3" fmla="*/ 1679171 h 1745672"/>
              <a:gd name="connsiteX4" fmla="*/ 415637 w 1853747"/>
              <a:gd name="connsiteY4" fmla="*/ 1662545 h 1745672"/>
              <a:gd name="connsiteX5" fmla="*/ 440575 w 1853747"/>
              <a:gd name="connsiteY5" fmla="*/ 1654232 h 1745672"/>
              <a:gd name="connsiteX6" fmla="*/ 482138 w 1853747"/>
              <a:gd name="connsiteY6" fmla="*/ 1645920 h 1745672"/>
              <a:gd name="connsiteX7" fmla="*/ 548640 w 1853747"/>
              <a:gd name="connsiteY7" fmla="*/ 1620982 h 1745672"/>
              <a:gd name="connsiteX8" fmla="*/ 573578 w 1853747"/>
              <a:gd name="connsiteY8" fmla="*/ 1604356 h 1745672"/>
              <a:gd name="connsiteX9" fmla="*/ 623455 w 1853747"/>
              <a:gd name="connsiteY9" fmla="*/ 1587731 h 1745672"/>
              <a:gd name="connsiteX10" fmla="*/ 648393 w 1853747"/>
              <a:gd name="connsiteY10" fmla="*/ 1579418 h 1745672"/>
              <a:gd name="connsiteX11" fmla="*/ 673331 w 1853747"/>
              <a:gd name="connsiteY11" fmla="*/ 1562792 h 1745672"/>
              <a:gd name="connsiteX12" fmla="*/ 706582 w 1853747"/>
              <a:gd name="connsiteY12" fmla="*/ 1537854 h 1745672"/>
              <a:gd name="connsiteX13" fmla="*/ 773084 w 1853747"/>
              <a:gd name="connsiteY13" fmla="*/ 1496291 h 1745672"/>
              <a:gd name="connsiteX14" fmla="*/ 822960 w 1853747"/>
              <a:gd name="connsiteY14" fmla="*/ 1487978 h 1745672"/>
              <a:gd name="connsiteX15" fmla="*/ 847898 w 1853747"/>
              <a:gd name="connsiteY15" fmla="*/ 1471352 h 1745672"/>
              <a:gd name="connsiteX16" fmla="*/ 897775 w 1853747"/>
              <a:gd name="connsiteY16" fmla="*/ 1446414 h 1745672"/>
              <a:gd name="connsiteX17" fmla="*/ 955964 w 1853747"/>
              <a:gd name="connsiteY17" fmla="*/ 1388225 h 1745672"/>
              <a:gd name="connsiteX18" fmla="*/ 1014153 w 1853747"/>
              <a:gd name="connsiteY18" fmla="*/ 1313411 h 1745672"/>
              <a:gd name="connsiteX19" fmla="*/ 1030778 w 1853747"/>
              <a:gd name="connsiteY19" fmla="*/ 1288472 h 1745672"/>
              <a:gd name="connsiteX20" fmla="*/ 1055717 w 1853747"/>
              <a:gd name="connsiteY20" fmla="*/ 1263534 h 1745672"/>
              <a:gd name="connsiteX21" fmla="*/ 1064029 w 1853747"/>
              <a:gd name="connsiteY21" fmla="*/ 1238596 h 1745672"/>
              <a:gd name="connsiteX22" fmla="*/ 1088967 w 1853747"/>
              <a:gd name="connsiteY22" fmla="*/ 1221971 h 1745672"/>
              <a:gd name="connsiteX23" fmla="*/ 1113906 w 1853747"/>
              <a:gd name="connsiteY23" fmla="*/ 1197032 h 1745672"/>
              <a:gd name="connsiteX24" fmla="*/ 1122218 w 1853747"/>
              <a:gd name="connsiteY24" fmla="*/ 1172094 h 1745672"/>
              <a:gd name="connsiteX25" fmla="*/ 1172095 w 1853747"/>
              <a:gd name="connsiteY25" fmla="*/ 1130531 h 1745672"/>
              <a:gd name="connsiteX26" fmla="*/ 1188720 w 1853747"/>
              <a:gd name="connsiteY26" fmla="*/ 1105592 h 1745672"/>
              <a:gd name="connsiteX27" fmla="*/ 1213658 w 1853747"/>
              <a:gd name="connsiteY27" fmla="*/ 1072342 h 1745672"/>
              <a:gd name="connsiteX28" fmla="*/ 1246909 w 1853747"/>
              <a:gd name="connsiteY28" fmla="*/ 1022465 h 1745672"/>
              <a:gd name="connsiteX29" fmla="*/ 1271847 w 1853747"/>
              <a:gd name="connsiteY29" fmla="*/ 972589 h 1745672"/>
              <a:gd name="connsiteX30" fmla="*/ 1280160 w 1853747"/>
              <a:gd name="connsiteY30" fmla="*/ 939338 h 1745672"/>
              <a:gd name="connsiteX31" fmla="*/ 1305098 w 1853747"/>
              <a:gd name="connsiteY31" fmla="*/ 897774 h 1745672"/>
              <a:gd name="connsiteX32" fmla="*/ 1338349 w 1853747"/>
              <a:gd name="connsiteY32" fmla="*/ 798022 h 1745672"/>
              <a:gd name="connsiteX33" fmla="*/ 1446415 w 1853747"/>
              <a:gd name="connsiteY33" fmla="*/ 681643 h 1745672"/>
              <a:gd name="connsiteX34" fmla="*/ 1471353 w 1853747"/>
              <a:gd name="connsiteY34" fmla="*/ 656705 h 1745672"/>
              <a:gd name="connsiteX35" fmla="*/ 1512917 w 1853747"/>
              <a:gd name="connsiteY35" fmla="*/ 581891 h 1745672"/>
              <a:gd name="connsiteX36" fmla="*/ 1537855 w 1853747"/>
              <a:gd name="connsiteY36" fmla="*/ 548640 h 1745672"/>
              <a:gd name="connsiteX37" fmla="*/ 1571106 w 1853747"/>
              <a:gd name="connsiteY37" fmla="*/ 465512 h 1745672"/>
              <a:gd name="connsiteX38" fmla="*/ 1579418 w 1853747"/>
              <a:gd name="connsiteY38" fmla="*/ 440574 h 1745672"/>
              <a:gd name="connsiteX39" fmla="*/ 1604357 w 1853747"/>
              <a:gd name="connsiteY39" fmla="*/ 415636 h 1745672"/>
              <a:gd name="connsiteX40" fmla="*/ 1704109 w 1853747"/>
              <a:gd name="connsiteY40" fmla="*/ 232756 h 1745672"/>
              <a:gd name="connsiteX41" fmla="*/ 1729047 w 1853747"/>
              <a:gd name="connsiteY41" fmla="*/ 199505 h 1745672"/>
              <a:gd name="connsiteX42" fmla="*/ 1803862 w 1853747"/>
              <a:gd name="connsiteY42" fmla="*/ 74814 h 1745672"/>
              <a:gd name="connsiteX43" fmla="*/ 1828800 w 1853747"/>
              <a:gd name="connsiteY43" fmla="*/ 58189 h 1745672"/>
              <a:gd name="connsiteX44" fmla="*/ 1853738 w 1853747"/>
              <a:gd name="connsiteY44" fmla="*/ 0 h 1745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853747" h="1745672">
                <a:moveTo>
                  <a:pt x="0" y="1745672"/>
                </a:moveTo>
                <a:cubicBezTo>
                  <a:pt x="44281" y="1743067"/>
                  <a:pt x="153572" y="1745392"/>
                  <a:pt x="207818" y="1720734"/>
                </a:cubicBezTo>
                <a:cubicBezTo>
                  <a:pt x="218520" y="1715869"/>
                  <a:pt x="222550" y="1701629"/>
                  <a:pt x="232757" y="1695796"/>
                </a:cubicBezTo>
                <a:cubicBezTo>
                  <a:pt x="248138" y="1687007"/>
                  <a:pt x="331992" y="1679236"/>
                  <a:pt x="332509" y="1679171"/>
                </a:cubicBezTo>
                <a:cubicBezTo>
                  <a:pt x="388850" y="1660390"/>
                  <a:pt x="320117" y="1681649"/>
                  <a:pt x="415637" y="1662545"/>
                </a:cubicBezTo>
                <a:cubicBezTo>
                  <a:pt x="424229" y="1660827"/>
                  <a:pt x="432074" y="1656357"/>
                  <a:pt x="440575" y="1654232"/>
                </a:cubicBezTo>
                <a:cubicBezTo>
                  <a:pt x="454282" y="1650805"/>
                  <a:pt x="468284" y="1648691"/>
                  <a:pt x="482138" y="1645920"/>
                </a:cubicBezTo>
                <a:cubicBezTo>
                  <a:pt x="540626" y="1606928"/>
                  <a:pt x="466461" y="1651799"/>
                  <a:pt x="548640" y="1620982"/>
                </a:cubicBezTo>
                <a:cubicBezTo>
                  <a:pt x="557995" y="1617474"/>
                  <a:pt x="564448" y="1608414"/>
                  <a:pt x="573578" y="1604356"/>
                </a:cubicBezTo>
                <a:cubicBezTo>
                  <a:pt x="589592" y="1597238"/>
                  <a:pt x="606829" y="1593273"/>
                  <a:pt x="623455" y="1587731"/>
                </a:cubicBezTo>
                <a:cubicBezTo>
                  <a:pt x="631768" y="1584960"/>
                  <a:pt x="641102" y="1584279"/>
                  <a:pt x="648393" y="1579418"/>
                </a:cubicBezTo>
                <a:cubicBezTo>
                  <a:pt x="656706" y="1573876"/>
                  <a:pt x="665201" y="1568599"/>
                  <a:pt x="673331" y="1562792"/>
                </a:cubicBezTo>
                <a:cubicBezTo>
                  <a:pt x="684605" y="1554739"/>
                  <a:pt x="695054" y="1545539"/>
                  <a:pt x="706582" y="1537854"/>
                </a:cubicBezTo>
                <a:cubicBezTo>
                  <a:pt x="728332" y="1523354"/>
                  <a:pt x="747299" y="1500589"/>
                  <a:pt x="773084" y="1496291"/>
                </a:cubicBezTo>
                <a:lnTo>
                  <a:pt x="822960" y="1487978"/>
                </a:lnTo>
                <a:cubicBezTo>
                  <a:pt x="831273" y="1482436"/>
                  <a:pt x="838962" y="1475820"/>
                  <a:pt x="847898" y="1471352"/>
                </a:cubicBezTo>
                <a:cubicBezTo>
                  <a:pt x="880171" y="1455216"/>
                  <a:pt x="867991" y="1473219"/>
                  <a:pt x="897775" y="1446414"/>
                </a:cubicBezTo>
                <a:cubicBezTo>
                  <a:pt x="918164" y="1428064"/>
                  <a:pt x="939123" y="1409877"/>
                  <a:pt x="955964" y="1388225"/>
                </a:cubicBezTo>
                <a:cubicBezTo>
                  <a:pt x="975360" y="1363287"/>
                  <a:pt x="996629" y="1339699"/>
                  <a:pt x="1014153" y="1313411"/>
                </a:cubicBezTo>
                <a:cubicBezTo>
                  <a:pt x="1019695" y="1305098"/>
                  <a:pt x="1024382" y="1296147"/>
                  <a:pt x="1030778" y="1288472"/>
                </a:cubicBezTo>
                <a:cubicBezTo>
                  <a:pt x="1038304" y="1279441"/>
                  <a:pt x="1047404" y="1271847"/>
                  <a:pt x="1055717" y="1263534"/>
                </a:cubicBezTo>
                <a:cubicBezTo>
                  <a:pt x="1058488" y="1255221"/>
                  <a:pt x="1058555" y="1245438"/>
                  <a:pt x="1064029" y="1238596"/>
                </a:cubicBezTo>
                <a:cubicBezTo>
                  <a:pt x="1070270" y="1230795"/>
                  <a:pt x="1081292" y="1228367"/>
                  <a:pt x="1088967" y="1221971"/>
                </a:cubicBezTo>
                <a:cubicBezTo>
                  <a:pt x="1097998" y="1214445"/>
                  <a:pt x="1105593" y="1205345"/>
                  <a:pt x="1113906" y="1197032"/>
                </a:cubicBezTo>
                <a:cubicBezTo>
                  <a:pt x="1116677" y="1188719"/>
                  <a:pt x="1117358" y="1179385"/>
                  <a:pt x="1122218" y="1172094"/>
                </a:cubicBezTo>
                <a:cubicBezTo>
                  <a:pt x="1135018" y="1152894"/>
                  <a:pt x="1153694" y="1142798"/>
                  <a:pt x="1172095" y="1130531"/>
                </a:cubicBezTo>
                <a:cubicBezTo>
                  <a:pt x="1177637" y="1122218"/>
                  <a:pt x="1182913" y="1113722"/>
                  <a:pt x="1188720" y="1105592"/>
                </a:cubicBezTo>
                <a:cubicBezTo>
                  <a:pt x="1196773" y="1094318"/>
                  <a:pt x="1207462" y="1084734"/>
                  <a:pt x="1213658" y="1072342"/>
                </a:cubicBezTo>
                <a:cubicBezTo>
                  <a:pt x="1240498" y="1018662"/>
                  <a:pt x="1198382" y="1054817"/>
                  <a:pt x="1246909" y="1022465"/>
                </a:cubicBezTo>
                <a:cubicBezTo>
                  <a:pt x="1281941" y="917374"/>
                  <a:pt x="1223500" y="1085399"/>
                  <a:pt x="1271847" y="972589"/>
                </a:cubicBezTo>
                <a:cubicBezTo>
                  <a:pt x="1276347" y="962088"/>
                  <a:pt x="1275520" y="949778"/>
                  <a:pt x="1280160" y="939338"/>
                </a:cubicBezTo>
                <a:cubicBezTo>
                  <a:pt x="1286722" y="924573"/>
                  <a:pt x="1298946" y="912714"/>
                  <a:pt x="1305098" y="897774"/>
                </a:cubicBezTo>
                <a:cubicBezTo>
                  <a:pt x="1318443" y="865365"/>
                  <a:pt x="1313566" y="822806"/>
                  <a:pt x="1338349" y="798022"/>
                </a:cubicBezTo>
                <a:cubicBezTo>
                  <a:pt x="1450969" y="685400"/>
                  <a:pt x="1344817" y="794528"/>
                  <a:pt x="1446415" y="681643"/>
                </a:cubicBezTo>
                <a:cubicBezTo>
                  <a:pt x="1454279" y="672905"/>
                  <a:pt x="1464136" y="665985"/>
                  <a:pt x="1471353" y="656705"/>
                </a:cubicBezTo>
                <a:cubicBezTo>
                  <a:pt x="1581698" y="514834"/>
                  <a:pt x="1466609" y="662930"/>
                  <a:pt x="1512917" y="581891"/>
                </a:cubicBezTo>
                <a:cubicBezTo>
                  <a:pt x="1519791" y="569862"/>
                  <a:pt x="1529542" y="559724"/>
                  <a:pt x="1537855" y="548640"/>
                </a:cubicBezTo>
                <a:cubicBezTo>
                  <a:pt x="1553313" y="486802"/>
                  <a:pt x="1536765" y="542779"/>
                  <a:pt x="1571106" y="465512"/>
                </a:cubicBezTo>
                <a:cubicBezTo>
                  <a:pt x="1574665" y="457505"/>
                  <a:pt x="1574558" y="447865"/>
                  <a:pt x="1579418" y="440574"/>
                </a:cubicBezTo>
                <a:cubicBezTo>
                  <a:pt x="1585939" y="430792"/>
                  <a:pt x="1596044" y="423949"/>
                  <a:pt x="1604357" y="415636"/>
                </a:cubicBezTo>
                <a:cubicBezTo>
                  <a:pt x="1629199" y="365952"/>
                  <a:pt x="1672480" y="274929"/>
                  <a:pt x="1704109" y="232756"/>
                </a:cubicBezTo>
                <a:cubicBezTo>
                  <a:pt x="1712422" y="221672"/>
                  <a:pt x="1721919" y="211385"/>
                  <a:pt x="1729047" y="199505"/>
                </a:cubicBezTo>
                <a:cubicBezTo>
                  <a:pt x="1749063" y="166146"/>
                  <a:pt x="1773228" y="95236"/>
                  <a:pt x="1803862" y="74814"/>
                </a:cubicBezTo>
                <a:lnTo>
                  <a:pt x="1828800" y="58189"/>
                </a:lnTo>
                <a:cubicBezTo>
                  <a:pt x="1854977" y="5834"/>
                  <a:pt x="1853738" y="26900"/>
                  <a:pt x="1853738" y="0"/>
                </a:cubicBezTo>
              </a:path>
            </a:pathLst>
          </a:custGeom>
          <a:noFill/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2EECA82-7557-6E5C-E77D-D63D5CF2FA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7251" y="2125411"/>
            <a:ext cx="4365114" cy="268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417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6069AD6-3EAC-6709-6A49-2F9B5D21593E}"/>
              </a:ext>
            </a:extLst>
          </p:cNvPr>
          <p:cNvSpPr txBox="1"/>
          <p:nvPr/>
        </p:nvSpPr>
        <p:spPr>
          <a:xfrm>
            <a:off x="2137025" y="462337"/>
            <a:ext cx="76850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600" dirty="0" err="1"/>
              <a:t>Response</a:t>
            </a:r>
            <a:r>
              <a:rPr lang="fr-BE" sz="3600" dirty="0"/>
              <a:t> to light stress and </a:t>
            </a:r>
            <a:r>
              <a:rPr lang="fr-BE" sz="3600" dirty="0" err="1"/>
              <a:t>metabolic</a:t>
            </a:r>
            <a:r>
              <a:rPr lang="fr-BE" sz="3600" dirty="0"/>
              <a:t> </a:t>
            </a:r>
            <a:r>
              <a:rPr lang="fr-BE" sz="3600" dirty="0" err="1"/>
              <a:t>heterogeneity</a:t>
            </a:r>
            <a:endParaRPr lang="fr-BE" sz="3600" dirty="0"/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8D5881EB-0335-0200-59FF-A7AEE8AABA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4247508" cy="373223"/>
          </a:xfrm>
        </p:spPr>
        <p:txBody>
          <a:bodyPr/>
          <a:lstStyle>
            <a:lvl1pPr>
              <a:defRPr/>
            </a:lvl1pPr>
          </a:lstStyle>
          <a:p>
            <a:r>
              <a:rPr lang="en-GB" sz="1800" noProof="0" dirty="0"/>
              <a:t>18-04-2024 Lisbon </a:t>
            </a:r>
            <a:r>
              <a:rPr lang="en-GB" sz="1800" noProof="0" dirty="0" err="1"/>
              <a:t>PurpleGain</a:t>
            </a:r>
            <a:r>
              <a:rPr lang="en-GB" sz="1800" noProof="0" dirty="0"/>
              <a:t> 4th WS</a:t>
            </a:r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id="{3C3E586D-A335-F484-1F87-470E4352AAB3}"/>
              </a:ext>
            </a:extLst>
          </p:cNvPr>
          <p:cNvSpPr txBox="1">
            <a:spLocks/>
          </p:cNvSpPr>
          <p:nvPr/>
        </p:nvSpPr>
        <p:spPr>
          <a:xfrm>
            <a:off x="910975" y="1618242"/>
            <a:ext cx="9144000" cy="507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noProof="0" dirty="0"/>
              <a:t>Metabolic heterogeneity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768310B-D7C9-E51E-10B6-2657573EE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306" y="2181341"/>
            <a:ext cx="2780547" cy="278054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99C2211-44C3-1DBF-BDB7-E173B39FD1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3070" y="3429000"/>
            <a:ext cx="4702944" cy="249404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8DF8AF1-B8C3-7E3F-A569-34E8F1B3F4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4609" y="2696731"/>
            <a:ext cx="2595446" cy="263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7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500</Words>
  <Application>Microsoft Office PowerPoint</Application>
  <PresentationFormat>Grand écran</PresentationFormat>
  <Paragraphs>139</Paragraphs>
  <Slides>20</Slides>
  <Notes>18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6" baseType="lpstr">
      <vt:lpstr>Aptos</vt:lpstr>
      <vt:lpstr>Aptos Display</vt:lpstr>
      <vt:lpstr>Arial</vt:lpstr>
      <vt:lpstr>HelveticaNeueLTStd-Lt</vt:lpstr>
      <vt:lpstr>Trebuchet MS</vt:lpstr>
      <vt:lpstr>Thème Office</vt:lpstr>
      <vt:lpstr>Upcycling agri-food by-product with phototrophic purple bacteria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Thank you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Studying and optimising your purple process : blend or pure origin?</dc:title>
  <dc:creator>Baptiste LEROY</dc:creator>
  <cp:lastModifiedBy>Baptiste LEROY</cp:lastModifiedBy>
  <cp:revision>2</cp:revision>
  <dcterms:created xsi:type="dcterms:W3CDTF">2024-04-15T07:33:36Z</dcterms:created>
  <dcterms:modified xsi:type="dcterms:W3CDTF">2025-08-25T20:44:44Z</dcterms:modified>
</cp:coreProperties>
</file>